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Black"/>
      <p:bold r:id="rId48"/>
      <p:boldItalic r:id="rId49"/>
    </p:embeddedFont>
    <p:embeddedFont>
      <p:font typeface="Rubik Light"/>
      <p:regular r:id="rId50"/>
      <p:bold r:id="rId51"/>
      <p:italic r:id="rId52"/>
      <p:boldItalic r:id="rId53"/>
    </p:embeddedFont>
    <p:embeddedFont>
      <p:font typeface="Rubi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2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lack-bold.fntdata"/><Relationship Id="rId47" Type="http://schemas.openxmlformats.org/officeDocument/2006/relationships/slide" Target="slides/slide42.xml"/><Relationship Id="rId49" Type="http://schemas.openxmlformats.org/officeDocument/2006/relationships/font" Target="fonts/Roboto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ubikLight-bold.fntdata"/><Relationship Id="rId50" Type="http://schemas.openxmlformats.org/officeDocument/2006/relationships/font" Target="fonts/RubikLight-regular.fntdata"/><Relationship Id="rId53" Type="http://schemas.openxmlformats.org/officeDocument/2006/relationships/font" Target="fonts/RubikLight-boldItalic.fntdata"/><Relationship Id="rId52" Type="http://schemas.openxmlformats.org/officeDocument/2006/relationships/font" Target="fonts/RubikLight-italic.fntdata"/><Relationship Id="rId11" Type="http://schemas.openxmlformats.org/officeDocument/2006/relationships/slide" Target="slides/slide6.xml"/><Relationship Id="rId55" Type="http://schemas.openxmlformats.org/officeDocument/2006/relationships/font" Target="fonts/Rubik-bold.fntdata"/><Relationship Id="rId10" Type="http://schemas.openxmlformats.org/officeDocument/2006/relationships/slide" Target="slides/slide5.xml"/><Relationship Id="rId54" Type="http://schemas.openxmlformats.org/officeDocument/2006/relationships/font" Target="fonts/Rubik-regular.fntdata"/><Relationship Id="rId13" Type="http://schemas.openxmlformats.org/officeDocument/2006/relationships/slide" Target="slides/slide8.xml"/><Relationship Id="rId57" Type="http://schemas.openxmlformats.org/officeDocument/2006/relationships/font" Target="fonts/Rubik-boldItalic.fntdata"/><Relationship Id="rId12" Type="http://schemas.openxmlformats.org/officeDocument/2006/relationships/slide" Target="slides/slide7.xml"/><Relationship Id="rId56" Type="http://schemas.openxmlformats.org/officeDocument/2006/relationships/font" Target="fonts/Rubik-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ithub.com"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bd47e0418_0_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bd47e0418_0_4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cbd47e0418_0_4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9ae946c1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9ae946c199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To use Github, you will need to setup a free account. Go to </a:t>
            </a:r>
            <a:r>
              <a:rPr lang="en-GB" u="sng">
                <a:solidFill>
                  <a:srgbClr val="242456"/>
                </a:solidFill>
                <a:hlinkClick r:id="rId2">
                  <a:extLst>
                    <a:ext uri="{A12FA001-AC4F-418D-AE19-62706E023703}">
                      <ahyp:hlinkClr val="tx"/>
                    </a:ext>
                  </a:extLst>
                </a:hlinkClick>
              </a:rPr>
              <a:t>www.github.com</a:t>
            </a:r>
            <a:r>
              <a:rPr lang="en-GB">
                <a:solidFill>
                  <a:srgbClr val="242456"/>
                </a:solidFill>
              </a:rPr>
              <a:t> and create an account if you haven’t already. I would also download the Github desktop app as it is very easy to use. In this session I will show you how to save your work their using your computers command line and the desktop app.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9ae946c19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9ae946c199_0_1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GB"/>
              <a:t>First we are going to look at using the Github app to manage our repositories, then we will look at using the command line. The reason for this is sometimes on a work machine you will not have access to use the command line, and so will need the app.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 would recommend demo-ing this on the app itself, use the guidance in the following slides to help you]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bd47e0418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cbd47e0418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When you first open up the app you will need to connect it to your GitHub account by logging in, but then you will find it will be empty, so click file then new repository so we can build our first one.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bd47e0418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cbd47e0418_0_1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Give the repository the title whitehat_data_science and I would usually recommend ticking the box with README, this file is something we can edit later. Essentially, it is the information about what the repository contains, Git ignore is something to include if you are commiting code (python, R, etc).</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We will store all content from the bootcamp in this folder.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bd47e041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cbd47e0418_0_1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This repository is local to your computer, but you will also want to create a remote one. To do that click on publish repository, and then give your credentials (don’t select enterprise…).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bd47e0418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cbd47e0418_0_1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If you go to your Github account online and click on repositories you should see your local repository is now o the remote server</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bd47e0418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cbd47e0418_0_1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And there is the README, although we haven’t written anything in it yet.</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cbd47e0418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cbd47e0418_0_1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We have created our repository, let’s now put some stuff in it. Go to your documents folder and select Github, in there you should find your repository. It should contain the same files as what we just saw online.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bd47e0418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cbd47e0418_0_1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Let’s now add in some content- right click and select new text document. Call it whatever you want and write whatever you want in it.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cbd47e0418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cbd47e0418_0_1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ae946c1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9ae946c199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In this session we are going to introduce you to github and version control, two very important processes in the data science step.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bd47e0418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cbd47e0418_0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If you back to the GitHub app on your desktop you should now see this file is in your local repository! Every time you add a file, or edit one it will appear in the local repository on your github app as a new addition.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cbd47e0418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cbd47e0418_0_1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We have made a change to our local repository, but now it is out of sync with the remote one…. To merge the two we will need to push our local repo to the remote, but before we can do that we need to commit. At the bottom of the left toolbar you should see ‘Commit to master.’ Enter something into the title text box to indicate this change. </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This is an important step, and what you title should be meaningful for the purposes of your version control (i.e. call it first commit, 2nd commit, etc not something random like custard). When you have given it a title (you can ignore the description) click commit to master- this has now committed your edit.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bd47e0418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cbd47e0418_0_1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Next, click on repository at the top and select push (or press ctrl+ p), this will send your local changes to the remote. You can use this command box to pull from your remote too. Note: this is how you can transfer content between different machines you work on. From one computer you push to the remote repository and then on another machine you pull it!</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cbd47e0418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cbd47e0418_0_1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If you go back to the website you should see your commits!</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Let’s demo a pull as well, select add file on Github and new file</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bd47e0418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cbd47e0418_0_1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Again title it what you want and write whatever you want in it. When you are finished click ‘commit new file’ at the bottom to commit it to your remote repository.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cbd47e0418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cbd47e0418_0_1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You should now see your new file in the remote repository, but it is not on your local machine!</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cbd47e0418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cbd47e0418_0_1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Go back to the GitHub desktop app and select repository, but this time choose pull (or ctrl+shift+p) to update your local version</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cbd47e0418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cbd47e0418_0_1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Now go back to your documents folder and you should see the file you created online is now also locally on your machine!</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This is how you perform version control for your work. You should save all your work for this bootcamp using this method. </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It is also possible to do this using the command line on your computer, I won’t show you how to do this, but you can research it in your own time.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99c1dabd3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99c1dabd3c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GB"/>
              <a:t>Now we have established how to set up our python environment and save our work to Github, let’s do an exercise before we start to learn some more python!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bd47e0418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cbd47e0418_0_1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ae946c19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9ae946c199_0_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ae946c19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9ae946c199_0_3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GB"/>
              <a:t>Now we know how to use Github and version control, let’s set up our python environment.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[Much of this section should be demonstrated live, the slides can help you learn it]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9ae946c19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9ae946c199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Python is a computer </a:t>
            </a:r>
            <a:r>
              <a:rPr lang="en-GB"/>
              <a:t>language</a:t>
            </a:r>
            <a:r>
              <a:rPr lang="en-GB"/>
              <a:t> invented in 1992 and has many applications in data science and computing in general. Essentially though it is a way of communicating with our computer. Computers speak in binary, we don’t and ultimately we want our computers to perform the calculations/build the ML models so we need a way to tell them that. This is where python steps in (there are other languages like R which do a similar thing).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Think of python like a postman. We write python code to tell the computer what we want it to do, this is then delivered to the computer which carries out the process. The computer then produces some output (maybe a solution to a calculation, or a visualisation) and then sends it back, in a form we can read.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Python interacts with the computer directly, so we can use the command line/terminal, but that is difficult to edit. Instead we use a python editor to allow us to edit the code. Common editors include atom, jupyter notebook and pycharm, but we will be using jupyter.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cbd47e0418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cbd47e0418_0_1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cbd47e0418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cbd47e0418_0_1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Click on launch and that should open a terminal in your browser.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bd47e0418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cbd47e0418_0_1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You should see something like this, but for your own computer. This is your root directory, the tree where every file in your computer can be located. Navigate to documents, then Github, then the repository you just created</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cbd47e0418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cbd47e0418_0_1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You should see all the files you recently created. This is the same as navigating through the documents on your computer! </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Let’s create our first Jupyter Notebook- select new- then Python 3</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cbd47e0418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cbd47e0418_0_1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You should now see something like this, this is a notebook! We can title it whatever we want (just click on the title) and can start adding code.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cbd47e0418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cbd47e0418_0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Start with something simple like print(‘Hello World’) then click run (either by pressing run, or shift+enter). </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You have just written your first python script.</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Let’s no commit this to our remote repository, see if you can do this on your own…</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Hint: Go to Github app, give commit a name then click commit to master, then select push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99c1dab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99c1dabd3c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GB"/>
              <a:t>Before we get into coding we need to establish where we are going to store the files from bootcamp. All the necessary notebooks and data files will be given to you in a zipped file (either downloaded from applied, or emailed directly by coach). At the start of each bootcamp extract the data from the zipped files into the Github folder you created earlier in this session. Remember to commit and push the repo to the remote! This will save your work online so you can pull it to different machines.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bd47e0418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cbd47e0418_0_1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Navigate to the zip file in your downloads folder and select extract all</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9ae946c1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9ae946c19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Does anyone know what we mean by version control?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is a way we can monitor changes to code/software/documents over time, so that if an error is made, we can restore a previous version from before the mistake happened. Consider video games, many have a save function so that if you mess up afterwards, you can go back to the save point and continue without losing all your progress.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This is the same for data science and data analytics. You are going to be cleaning and manipulating data sets, but what if you make a mistake and mess up the data (this is why we always save an original copy)? Or, you are writing a block of code and </a:t>
            </a:r>
            <a:r>
              <a:rPr lang="en-GB"/>
              <a:t>accidentally</a:t>
            </a:r>
            <a:r>
              <a:rPr lang="en-GB"/>
              <a:t> remove some important lines and lose them. What do you do?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Version control! Using software like Github we can regularly save our work in a way that never overwrites previous versions. This way if we want to restore something we can easily locate it. Google Drive offers a similar idea for documents [demo version control in GDrive by clicking on the link last edit…]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bd47e0418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cbd47e0418_0_1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Select browse</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bd47e0418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cbd47e0418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Navigate to the folder for your white_hat_ds repository and then click select folder. Then click extract on the first dialogue window</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cbd47e0418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cbd47e0418_0_1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You should now find the files inside your local repository. When you launch jupyter notebook, navigate to this folder to access the notebooks. Remember to commit to master and push to the remote repository to save your work!</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[Do this now with DS1 zip file]</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9ae946c19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9ae946c199_0_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GB"/>
              <a:t>So what is Github? Share: https://www.youtube.com/watch?v=w3jLJU7DT5E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bd47e0418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cbd47e0418_0_1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Github is a free repository website where you can store your code! For this course we are going to encourage you to save all your progress to Github, which I will show you how to do in a minute. You can set your uploads to private so nobody else can see your work, however you still shouldn’t upload company data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However, Github offers an enterprise version for companies which is secure. Check with your employer, they may already have an account which is a place you can store your work projects in a safe manner.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bd47e0418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cbd47e0418_0_1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You can see within a repository all the files that have been created. Each time you want to save your work you ‘commit’ the new version, note this does not overwrite or delete previous versions. </a:t>
            </a:r>
            <a:endParaRPr>
              <a:solidFill>
                <a:srgbClr val="242456"/>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bd47e0418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cbd47e0418_0_10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If you click on commits you can see all previous versions.</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bd47e0418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cbd47e0418_0_1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42456"/>
              </a:buClr>
              <a:buSzPts val="1100"/>
              <a:buFont typeface="Arial"/>
              <a:buNone/>
            </a:pPr>
            <a:r>
              <a:rPr lang="en-GB">
                <a:solidFill>
                  <a:srgbClr val="242456"/>
                </a:solidFill>
              </a:rPr>
              <a:t>Before we look at using Github, there are a few other phrases you should be aware of. The first are pushing and pulling. Github is an online store for your data/files while you are obviously also going to have a local version on your computer. When you send something up to Github, this is called pushing. When you download to your machine it is called pulling. </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When you push to Github, the repository will merge in your local edits and save them as part of version control. When you pull, your computer will merge your local version with the one from the remote. If there is a conflict between the remote and local versions, a merge will fail. You will likely need to then edit the local version so it closer matches the remote.</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Forking is the process of cloning another repository. Many of the repositories on Github are open source- you can use the code! However, the owner will not want you editing their stuff, so they don’t give you that access. Instead you can ‘fork’ their repository, therefore creating your own version. You are free to edit this stuff as much as you want as it will not affect the original ‘master’ version.</a:t>
            </a:r>
            <a:endParaRPr>
              <a:solidFill>
                <a:srgbClr val="242456"/>
              </a:solidFill>
            </a:endParaRPr>
          </a:p>
          <a:p>
            <a:pPr indent="0" lvl="0" marL="0" rtl="0" algn="l">
              <a:spcBef>
                <a:spcPts val="0"/>
              </a:spcBef>
              <a:spcAft>
                <a:spcPts val="0"/>
              </a:spcAft>
              <a:buClr>
                <a:srgbClr val="242456"/>
              </a:buClr>
              <a:buSzPts val="1100"/>
              <a:buFont typeface="Arial"/>
              <a:buNone/>
            </a:pPr>
            <a:r>
              <a:t/>
            </a:r>
            <a:endParaRPr>
              <a:solidFill>
                <a:srgbClr val="242456"/>
              </a:solidFill>
            </a:endParaRPr>
          </a:p>
          <a:p>
            <a:pPr indent="0" lvl="0" marL="0" rtl="0" algn="l">
              <a:spcBef>
                <a:spcPts val="0"/>
              </a:spcBef>
              <a:spcAft>
                <a:spcPts val="0"/>
              </a:spcAft>
              <a:buClr>
                <a:srgbClr val="242456"/>
              </a:buClr>
              <a:buSzPts val="1100"/>
              <a:buFont typeface="Arial"/>
              <a:buNone/>
            </a:pPr>
            <a:r>
              <a:rPr lang="en-GB">
                <a:solidFill>
                  <a:srgbClr val="242456"/>
                </a:solidFill>
              </a:rPr>
              <a:t>When working on group projects, it is common to have one master version and all developers would have their own forked version. Whenever someone has done something the rest can use, they will try and merge their version with the master with the owner resolving any conflicts. </a:t>
            </a:r>
            <a:endParaRPr>
              <a:solidFill>
                <a:srgbClr val="242456"/>
              </a:solidFill>
            </a:endParaRPr>
          </a:p>
          <a:p>
            <a:pPr indent="0" lvl="0" marL="0" rtl="0" algn="l">
              <a:spcBef>
                <a:spcPts val="0"/>
              </a:spcBef>
              <a:spcAft>
                <a:spcPts val="0"/>
              </a:spcAft>
              <a:buClr>
                <a:schemeClr val="dk1"/>
              </a:buClr>
              <a:buSzPts val="1100"/>
              <a:buFont typeface="Arial"/>
              <a:buNone/>
            </a:pPr>
            <a:r>
              <a:t/>
            </a:r>
            <a:endParaRPr>
              <a:solidFill>
                <a:srgbClr val="24245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 Id="rId3" Type="http://schemas.openxmlformats.org/officeDocument/2006/relationships/image" Target="../media/image12.png"/><Relationship Id="rId4" Type="http://schemas.openxmlformats.org/officeDocument/2006/relationships/image" Target="../media/image3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type="title">
  <p:cSld name="TITLE">
    <p:bg>
      <p:bgPr>
        <a:solidFill>
          <a:schemeClr val="accent1"/>
        </a:solidFill>
      </p:bgPr>
    </p:bg>
    <p:spTree>
      <p:nvGrpSpPr>
        <p:cNvPr id="15" name="Shape 15"/>
        <p:cNvGrpSpPr/>
        <p:nvPr/>
      </p:nvGrpSpPr>
      <p:grpSpPr>
        <a:xfrm>
          <a:off x="0" y="0"/>
          <a:ext cx="0" cy="0"/>
          <a:chOff x="0" y="0"/>
          <a:chExt cx="0" cy="0"/>
        </a:xfrm>
      </p:grpSpPr>
      <p:sp>
        <p:nvSpPr>
          <p:cNvPr id="16" name="Google Shape;16;p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7" name="Google Shape;17;p2"/>
          <p:cNvSpPr/>
          <p:nvPr/>
        </p:nvSpPr>
        <p:spPr>
          <a:xfrm>
            <a:off x="2531989"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 name="Google Shape;19;p2"/>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algn="ctr">
              <a:spcBef>
                <a:spcPts val="0"/>
              </a:spcBef>
              <a:spcAft>
                <a:spcPts val="0"/>
              </a:spcAft>
              <a:buSzPts val="1200"/>
              <a:buNone/>
              <a:defRPr sz="700">
                <a:solidFill>
                  <a:schemeClr val="accent6"/>
                </a:solidFill>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Three Stats">
  <p:cSld name="TITLE_AND_BODY_1_5">
    <p:bg>
      <p:bgPr>
        <a:solidFill>
          <a:schemeClr val="dk1"/>
        </a:solidFill>
      </p:bgPr>
    </p:bg>
    <p:spTree>
      <p:nvGrpSpPr>
        <p:cNvPr id="70" name="Shape 70"/>
        <p:cNvGrpSpPr/>
        <p:nvPr/>
      </p:nvGrpSpPr>
      <p:grpSpPr>
        <a:xfrm>
          <a:off x="0" y="0"/>
          <a:ext cx="0" cy="0"/>
          <a:chOff x="0" y="0"/>
          <a:chExt cx="0" cy="0"/>
        </a:xfrm>
      </p:grpSpPr>
      <p:sp>
        <p:nvSpPr>
          <p:cNvPr id="71" name="Google Shape;71;p1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1"/>
          <p:cNvSpPr txBox="1"/>
          <p:nvPr>
            <p:ph idx="1" type="body"/>
          </p:nvPr>
        </p:nvSpPr>
        <p:spPr>
          <a:xfrm>
            <a:off x="795300" y="1712650"/>
            <a:ext cx="1979700" cy="28563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Clr>
                <a:schemeClr val="lt1"/>
              </a:buClr>
              <a:buSzPts val="900"/>
              <a:buChar char="·"/>
              <a:defRPr sz="900">
                <a:solidFill>
                  <a:schemeClr val="lt1"/>
                </a:solidFill>
              </a:defRPr>
            </a:lvl1pPr>
            <a:lvl2pPr indent="-285750" lvl="1" marL="914400" rtl="0">
              <a:lnSpc>
                <a:spcPct val="125000"/>
              </a:lnSpc>
              <a:spcBef>
                <a:spcPts val="1200"/>
              </a:spcBef>
              <a:spcAft>
                <a:spcPts val="0"/>
              </a:spcAft>
              <a:buClr>
                <a:schemeClr val="lt1"/>
              </a:buClr>
              <a:buSzPts val="900"/>
              <a:buChar char="–"/>
              <a:defRPr sz="900">
                <a:solidFill>
                  <a:schemeClr val="lt1"/>
                </a:solidFill>
              </a:defRPr>
            </a:lvl2pPr>
            <a:lvl3pPr indent="-285750" lvl="2" marL="1371600" rtl="0">
              <a:lnSpc>
                <a:spcPct val="125000"/>
              </a:lnSpc>
              <a:spcBef>
                <a:spcPts val="1200"/>
              </a:spcBef>
              <a:spcAft>
                <a:spcPts val="0"/>
              </a:spcAft>
              <a:buClr>
                <a:schemeClr val="lt1"/>
              </a:buClr>
              <a:buSzPts val="900"/>
              <a:buChar char="–"/>
              <a:defRPr sz="900">
                <a:solidFill>
                  <a:schemeClr val="lt1"/>
                </a:solidFill>
              </a:defRPr>
            </a:lvl3pPr>
            <a:lvl4pPr indent="-285750" lvl="3" marL="1828800" rtl="0">
              <a:lnSpc>
                <a:spcPct val="125000"/>
              </a:lnSpc>
              <a:spcBef>
                <a:spcPts val="1200"/>
              </a:spcBef>
              <a:spcAft>
                <a:spcPts val="0"/>
              </a:spcAft>
              <a:buClr>
                <a:schemeClr val="lt1"/>
              </a:buClr>
              <a:buSzPts val="900"/>
              <a:buChar char="–"/>
              <a:defRPr sz="900">
                <a:solidFill>
                  <a:schemeClr val="lt1"/>
                </a:solidFill>
              </a:defRPr>
            </a:lvl4pPr>
            <a:lvl5pPr indent="-285750" lvl="4" marL="2286000" rtl="0">
              <a:lnSpc>
                <a:spcPct val="125000"/>
              </a:lnSpc>
              <a:spcBef>
                <a:spcPts val="1200"/>
              </a:spcBef>
              <a:spcAft>
                <a:spcPts val="0"/>
              </a:spcAft>
              <a:buClr>
                <a:schemeClr val="lt1"/>
              </a:buClr>
              <a:buSzPts val="900"/>
              <a:buChar char="–"/>
              <a:defRPr sz="900">
                <a:solidFill>
                  <a:schemeClr val="lt1"/>
                </a:solidFill>
              </a:defRPr>
            </a:lvl5pPr>
            <a:lvl6pPr indent="-285750" lvl="5" marL="2743200" rtl="0">
              <a:lnSpc>
                <a:spcPct val="125000"/>
              </a:lnSpc>
              <a:spcBef>
                <a:spcPts val="1200"/>
              </a:spcBef>
              <a:spcAft>
                <a:spcPts val="0"/>
              </a:spcAft>
              <a:buClr>
                <a:schemeClr val="lt1"/>
              </a:buClr>
              <a:buSzPts val="900"/>
              <a:buChar char="–"/>
              <a:defRPr sz="900">
                <a:solidFill>
                  <a:schemeClr val="lt1"/>
                </a:solidFill>
              </a:defRPr>
            </a:lvl6pPr>
            <a:lvl7pPr indent="-285750" lvl="6" marL="3200400" rtl="0">
              <a:lnSpc>
                <a:spcPct val="125000"/>
              </a:lnSpc>
              <a:spcBef>
                <a:spcPts val="1200"/>
              </a:spcBef>
              <a:spcAft>
                <a:spcPts val="0"/>
              </a:spcAft>
              <a:buClr>
                <a:schemeClr val="lt1"/>
              </a:buClr>
              <a:buSzPts val="900"/>
              <a:buChar char="–"/>
              <a:defRPr sz="900">
                <a:solidFill>
                  <a:schemeClr val="lt1"/>
                </a:solidFill>
              </a:defRPr>
            </a:lvl7pPr>
            <a:lvl8pPr indent="-285750" lvl="7" marL="3657600" rtl="0">
              <a:lnSpc>
                <a:spcPct val="125000"/>
              </a:lnSpc>
              <a:spcBef>
                <a:spcPts val="1200"/>
              </a:spcBef>
              <a:spcAft>
                <a:spcPts val="0"/>
              </a:spcAft>
              <a:buClr>
                <a:schemeClr val="lt1"/>
              </a:buClr>
              <a:buSzPts val="900"/>
              <a:buChar char="–"/>
              <a:defRPr sz="900">
                <a:solidFill>
                  <a:schemeClr val="lt1"/>
                </a:solidFill>
              </a:defRPr>
            </a:lvl8pPr>
            <a:lvl9pPr indent="-285750" lvl="8" marL="4114800" rtl="0">
              <a:lnSpc>
                <a:spcPct val="125000"/>
              </a:lnSpc>
              <a:spcBef>
                <a:spcPts val="1200"/>
              </a:spcBef>
              <a:spcAft>
                <a:spcPts val="1200"/>
              </a:spcAft>
              <a:buClr>
                <a:schemeClr val="lt1"/>
              </a:buClr>
              <a:buSzPts val="900"/>
              <a:buChar char="–"/>
              <a:defRPr sz="900">
                <a:solidFill>
                  <a:schemeClr val="lt1"/>
                </a:solidFill>
              </a:defRPr>
            </a:lvl9pPr>
          </a:lstStyle>
          <a:p/>
        </p:txBody>
      </p:sp>
      <p:sp>
        <p:nvSpPr>
          <p:cNvPr id="73" name="Google Shape;73;p1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74" name="Google Shape;74;p1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Multiverse Community Hub">
  <p:cSld name="TITLE_AND_BODY_1_5_2">
    <p:bg>
      <p:bgPr>
        <a:solidFill>
          <a:schemeClr val="dk1"/>
        </a:solidFill>
      </p:bgPr>
    </p:bg>
    <p:spTree>
      <p:nvGrpSpPr>
        <p:cNvPr id="75" name="Shape 75"/>
        <p:cNvGrpSpPr/>
        <p:nvPr/>
      </p:nvGrpSpPr>
      <p:grpSpPr>
        <a:xfrm>
          <a:off x="0" y="0"/>
          <a:ext cx="0" cy="0"/>
          <a:chOff x="0" y="0"/>
          <a:chExt cx="0" cy="0"/>
        </a:xfrm>
      </p:grpSpPr>
      <p:sp>
        <p:nvSpPr>
          <p:cNvPr id="76" name="Google Shape;76;p12"/>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2"/>
          <p:cNvSpPr txBox="1"/>
          <p:nvPr>
            <p:ph idx="1" type="body"/>
          </p:nvPr>
        </p:nvSpPr>
        <p:spPr>
          <a:xfrm>
            <a:off x="795300" y="1315500"/>
            <a:ext cx="1979700" cy="32535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Clr>
                <a:schemeClr val="lt1"/>
              </a:buClr>
              <a:buSzPts val="900"/>
              <a:buChar char="·"/>
              <a:defRPr sz="900">
                <a:solidFill>
                  <a:schemeClr val="lt1"/>
                </a:solidFill>
              </a:defRPr>
            </a:lvl1pPr>
            <a:lvl2pPr indent="-285750" lvl="1" marL="914400" rtl="0">
              <a:lnSpc>
                <a:spcPct val="125000"/>
              </a:lnSpc>
              <a:spcBef>
                <a:spcPts val="0"/>
              </a:spcBef>
              <a:spcAft>
                <a:spcPts val="0"/>
              </a:spcAft>
              <a:buClr>
                <a:schemeClr val="lt1"/>
              </a:buClr>
              <a:buSzPts val="900"/>
              <a:buChar char="–"/>
              <a:defRPr sz="900">
                <a:solidFill>
                  <a:schemeClr val="lt1"/>
                </a:solidFill>
              </a:defRPr>
            </a:lvl2pPr>
            <a:lvl3pPr indent="-285750" lvl="2" marL="1371600" rtl="0">
              <a:lnSpc>
                <a:spcPct val="125000"/>
              </a:lnSpc>
              <a:spcBef>
                <a:spcPts val="0"/>
              </a:spcBef>
              <a:spcAft>
                <a:spcPts val="0"/>
              </a:spcAft>
              <a:buClr>
                <a:schemeClr val="lt1"/>
              </a:buClr>
              <a:buSzPts val="900"/>
              <a:buChar char="–"/>
              <a:defRPr sz="900">
                <a:solidFill>
                  <a:schemeClr val="lt1"/>
                </a:solidFill>
              </a:defRPr>
            </a:lvl3pPr>
            <a:lvl4pPr indent="-285750" lvl="3" marL="1828800" rtl="0">
              <a:lnSpc>
                <a:spcPct val="125000"/>
              </a:lnSpc>
              <a:spcBef>
                <a:spcPts val="0"/>
              </a:spcBef>
              <a:spcAft>
                <a:spcPts val="0"/>
              </a:spcAft>
              <a:buClr>
                <a:schemeClr val="lt1"/>
              </a:buClr>
              <a:buSzPts val="900"/>
              <a:buChar char="–"/>
              <a:defRPr sz="900">
                <a:solidFill>
                  <a:schemeClr val="lt1"/>
                </a:solidFill>
              </a:defRPr>
            </a:lvl4pPr>
            <a:lvl5pPr indent="-285750" lvl="4" marL="2286000" rtl="0">
              <a:lnSpc>
                <a:spcPct val="125000"/>
              </a:lnSpc>
              <a:spcBef>
                <a:spcPts val="0"/>
              </a:spcBef>
              <a:spcAft>
                <a:spcPts val="0"/>
              </a:spcAft>
              <a:buClr>
                <a:schemeClr val="lt1"/>
              </a:buClr>
              <a:buSzPts val="900"/>
              <a:buChar char="–"/>
              <a:defRPr sz="900">
                <a:solidFill>
                  <a:schemeClr val="lt1"/>
                </a:solidFill>
              </a:defRPr>
            </a:lvl5pPr>
            <a:lvl6pPr indent="-285750" lvl="5" marL="2743200" rtl="0">
              <a:lnSpc>
                <a:spcPct val="125000"/>
              </a:lnSpc>
              <a:spcBef>
                <a:spcPts val="0"/>
              </a:spcBef>
              <a:spcAft>
                <a:spcPts val="0"/>
              </a:spcAft>
              <a:buClr>
                <a:schemeClr val="lt1"/>
              </a:buClr>
              <a:buSzPts val="900"/>
              <a:buChar char="–"/>
              <a:defRPr sz="900">
                <a:solidFill>
                  <a:schemeClr val="lt1"/>
                </a:solidFill>
              </a:defRPr>
            </a:lvl6pPr>
            <a:lvl7pPr indent="-285750" lvl="6" marL="3200400" rtl="0">
              <a:lnSpc>
                <a:spcPct val="125000"/>
              </a:lnSpc>
              <a:spcBef>
                <a:spcPts val="0"/>
              </a:spcBef>
              <a:spcAft>
                <a:spcPts val="0"/>
              </a:spcAft>
              <a:buClr>
                <a:schemeClr val="lt1"/>
              </a:buClr>
              <a:buSzPts val="900"/>
              <a:buChar char="–"/>
              <a:defRPr sz="900">
                <a:solidFill>
                  <a:schemeClr val="lt1"/>
                </a:solidFill>
              </a:defRPr>
            </a:lvl7pPr>
            <a:lvl8pPr indent="-285750" lvl="7" marL="3657600" rtl="0">
              <a:lnSpc>
                <a:spcPct val="125000"/>
              </a:lnSpc>
              <a:spcBef>
                <a:spcPts val="0"/>
              </a:spcBef>
              <a:spcAft>
                <a:spcPts val="0"/>
              </a:spcAft>
              <a:buClr>
                <a:schemeClr val="lt1"/>
              </a:buClr>
              <a:buSzPts val="900"/>
              <a:buChar char="–"/>
              <a:defRPr sz="900">
                <a:solidFill>
                  <a:schemeClr val="lt1"/>
                </a:solidFill>
              </a:defRPr>
            </a:lvl8pPr>
            <a:lvl9pPr indent="-285750" lvl="8" marL="4114800" rtl="0">
              <a:lnSpc>
                <a:spcPct val="125000"/>
              </a:lnSpc>
              <a:spcBef>
                <a:spcPts val="0"/>
              </a:spcBef>
              <a:spcAft>
                <a:spcPts val="0"/>
              </a:spcAft>
              <a:buClr>
                <a:schemeClr val="lt1"/>
              </a:buClr>
              <a:buSzPts val="900"/>
              <a:buChar char="–"/>
              <a:defRPr sz="900">
                <a:solidFill>
                  <a:schemeClr val="lt1"/>
                </a:solidFill>
              </a:defRPr>
            </a:lvl9pPr>
          </a:lstStyle>
          <a:p/>
        </p:txBody>
      </p:sp>
      <p:sp>
        <p:nvSpPr>
          <p:cNvPr id="78" name="Google Shape;78;p1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79" name="Google Shape;79;p1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Four Icons and Descriptions">
  <p:cSld name="TITLE_AND_BODY_1_5_1">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83" name="Google Shape;83;p1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 name="Google Shape;84;p13"/>
          <p:cNvSpPr txBox="1"/>
          <p:nvPr>
            <p:ph idx="1" type="subTitle"/>
          </p:nvPr>
        </p:nvSpPr>
        <p:spPr>
          <a:xfrm>
            <a:off x="748200" y="2779950"/>
            <a:ext cx="1567200" cy="6255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85" name="Google Shape;85;p13"/>
          <p:cNvSpPr txBox="1"/>
          <p:nvPr>
            <p:ph idx="2" type="subTitle"/>
          </p:nvPr>
        </p:nvSpPr>
        <p:spPr>
          <a:xfrm>
            <a:off x="27750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86" name="Google Shape;86;p13"/>
          <p:cNvSpPr txBox="1"/>
          <p:nvPr>
            <p:ph idx="3" type="subTitle"/>
          </p:nvPr>
        </p:nvSpPr>
        <p:spPr>
          <a:xfrm>
            <a:off x="48018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87" name="Google Shape;87;p13"/>
          <p:cNvSpPr txBox="1"/>
          <p:nvPr>
            <p:ph idx="4" type="subTitle"/>
          </p:nvPr>
        </p:nvSpPr>
        <p:spPr>
          <a:xfrm>
            <a:off x="6828600" y="2779950"/>
            <a:ext cx="1567200" cy="6255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wo Column Text">
  <p:cSld name="TITLE_AND_BODY_1_4">
    <p:bg>
      <p:bgPr>
        <a:solidFill>
          <a:schemeClr val="lt2"/>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4"/>
          <p:cNvSpPr txBox="1"/>
          <p:nvPr>
            <p:ph idx="1" type="body"/>
          </p:nvPr>
        </p:nvSpPr>
        <p:spPr>
          <a:xfrm>
            <a:off x="795300" y="968025"/>
            <a:ext cx="32802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91" name="Google Shape;91;p1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92" name="Google Shape;92;p14"/>
          <p:cNvSpPr txBox="1"/>
          <p:nvPr>
            <p:ph idx="2" type="subTitle"/>
          </p:nvPr>
        </p:nvSpPr>
        <p:spPr>
          <a:xfrm>
            <a:off x="7889100" y="968025"/>
            <a:ext cx="966300" cy="12360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600"/>
              <a:buNone/>
              <a:defRPr sz="600"/>
            </a:lvl1pPr>
            <a:lvl2pPr lvl="1" rtl="0">
              <a:lnSpc>
                <a:spcPct val="125000"/>
              </a:lnSpc>
              <a:spcBef>
                <a:spcPts val="600"/>
              </a:spcBef>
              <a:spcAft>
                <a:spcPts val="0"/>
              </a:spcAft>
              <a:buSzPts val="1200"/>
              <a:buNone/>
              <a:defRPr/>
            </a:lvl2pPr>
            <a:lvl3pPr lvl="2" rtl="0">
              <a:lnSpc>
                <a:spcPct val="125000"/>
              </a:lnSpc>
              <a:spcBef>
                <a:spcPts val="600"/>
              </a:spcBef>
              <a:spcAft>
                <a:spcPts val="0"/>
              </a:spcAft>
              <a:buSzPts val="1200"/>
              <a:buNone/>
              <a:defRPr/>
            </a:lvl3pPr>
            <a:lvl4pPr lvl="3" rtl="0">
              <a:lnSpc>
                <a:spcPct val="125000"/>
              </a:lnSpc>
              <a:spcBef>
                <a:spcPts val="600"/>
              </a:spcBef>
              <a:spcAft>
                <a:spcPts val="0"/>
              </a:spcAft>
              <a:buSzPts val="1200"/>
              <a:buNone/>
              <a:defRPr/>
            </a:lvl4pPr>
            <a:lvl5pPr lvl="4" rtl="0">
              <a:lnSpc>
                <a:spcPct val="125000"/>
              </a:lnSpc>
              <a:spcBef>
                <a:spcPts val="600"/>
              </a:spcBef>
              <a:spcAft>
                <a:spcPts val="0"/>
              </a:spcAft>
              <a:buSzPts val="1200"/>
              <a:buNone/>
              <a:defRPr/>
            </a:lvl5pPr>
            <a:lvl6pPr lvl="5" rtl="0">
              <a:lnSpc>
                <a:spcPct val="125000"/>
              </a:lnSpc>
              <a:spcBef>
                <a:spcPts val="600"/>
              </a:spcBef>
              <a:spcAft>
                <a:spcPts val="0"/>
              </a:spcAft>
              <a:buSzPts val="1200"/>
              <a:buNone/>
              <a:defRPr/>
            </a:lvl6pPr>
            <a:lvl7pPr lvl="6" rtl="0">
              <a:lnSpc>
                <a:spcPct val="125000"/>
              </a:lnSpc>
              <a:spcBef>
                <a:spcPts val="600"/>
              </a:spcBef>
              <a:spcAft>
                <a:spcPts val="0"/>
              </a:spcAft>
              <a:buSzPts val="1200"/>
              <a:buNone/>
              <a:defRPr/>
            </a:lvl7pPr>
            <a:lvl8pPr lvl="7" rtl="0">
              <a:lnSpc>
                <a:spcPct val="125000"/>
              </a:lnSpc>
              <a:spcBef>
                <a:spcPts val="600"/>
              </a:spcBef>
              <a:spcAft>
                <a:spcPts val="0"/>
              </a:spcAft>
              <a:buSzPts val="1200"/>
              <a:buNone/>
              <a:defRPr/>
            </a:lvl8pPr>
            <a:lvl9pPr lvl="8" rtl="0">
              <a:lnSpc>
                <a:spcPct val="125000"/>
              </a:lnSpc>
              <a:spcBef>
                <a:spcPts val="600"/>
              </a:spcBef>
              <a:spcAft>
                <a:spcPts val="600"/>
              </a:spcAft>
              <a:buSzPts val="1200"/>
              <a:buNone/>
              <a:defRPr/>
            </a:lvl9pPr>
          </a:lstStyle>
          <a:p/>
        </p:txBody>
      </p:sp>
      <p:sp>
        <p:nvSpPr>
          <p:cNvPr id="93" name="Google Shape;93;p1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14"/>
          <p:cNvSpPr txBox="1"/>
          <p:nvPr>
            <p:ph idx="3" type="body"/>
          </p:nvPr>
        </p:nvSpPr>
        <p:spPr>
          <a:xfrm>
            <a:off x="4342200" y="968025"/>
            <a:ext cx="32802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and Multiple Image">
  <p:cSld name="TITLE_AND_BODY_1_4_2">
    <p:bg>
      <p:bgPr>
        <a:solidFill>
          <a:schemeClr val="accent4"/>
        </a:solidFill>
      </p:bgPr>
    </p:bg>
    <p:spTree>
      <p:nvGrpSpPr>
        <p:cNvPr id="95" name="Shape 95"/>
        <p:cNvGrpSpPr/>
        <p:nvPr/>
      </p:nvGrpSpPr>
      <p:grpSpPr>
        <a:xfrm>
          <a:off x="0" y="0"/>
          <a:ext cx="0" cy="0"/>
          <a:chOff x="0" y="0"/>
          <a:chExt cx="0" cy="0"/>
        </a:xfrm>
      </p:grpSpPr>
      <p:sp>
        <p:nvSpPr>
          <p:cNvPr id="96" name="Google Shape;96;p1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5"/>
          <p:cNvSpPr txBox="1"/>
          <p:nvPr>
            <p:ph idx="1" type="body"/>
          </p:nvPr>
        </p:nvSpPr>
        <p:spPr>
          <a:xfrm>
            <a:off x="795300" y="968025"/>
            <a:ext cx="2486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98" name="Google Shape;98;p1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99" name="Google Shape;99;p1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15"/>
          <p:cNvSpPr txBox="1"/>
          <p:nvPr>
            <p:ph idx="2" type="body"/>
          </p:nvPr>
        </p:nvSpPr>
        <p:spPr>
          <a:xfrm>
            <a:off x="3835500" y="968025"/>
            <a:ext cx="2486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hree Column Text">
  <p:cSld name="TITLE_AND_BODY_1_4_1">
    <p:bg>
      <p:bgPr>
        <a:solidFill>
          <a:schemeClr val="lt2"/>
        </a:soli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6"/>
          <p:cNvSpPr txBox="1"/>
          <p:nvPr>
            <p:ph idx="1" type="body"/>
          </p:nvPr>
        </p:nvSpPr>
        <p:spPr>
          <a:xfrm>
            <a:off x="795300" y="968025"/>
            <a:ext cx="2411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104" name="Google Shape;104;p1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05" name="Google Shape;105;p1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16"/>
          <p:cNvSpPr txBox="1"/>
          <p:nvPr>
            <p:ph idx="2" type="body"/>
          </p:nvPr>
        </p:nvSpPr>
        <p:spPr>
          <a:xfrm>
            <a:off x="3366300" y="968025"/>
            <a:ext cx="2411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
        <p:nvSpPr>
          <p:cNvPr id="107" name="Google Shape;107;p16"/>
          <p:cNvSpPr txBox="1"/>
          <p:nvPr>
            <p:ph idx="3" type="body"/>
          </p:nvPr>
        </p:nvSpPr>
        <p:spPr>
          <a:xfrm>
            <a:off x="5937300" y="968025"/>
            <a:ext cx="2411400" cy="3600900"/>
          </a:xfrm>
          <a:prstGeom prst="rect">
            <a:avLst/>
          </a:prstGeom>
        </p:spPr>
        <p:txBody>
          <a:bodyPr anchorCtr="0" anchor="t" bIns="0" lIns="0" spcFirstLastPara="1" rIns="0" wrap="square" tIns="0">
            <a:noAutofit/>
          </a:bodyPr>
          <a:lstStyle>
            <a:lvl1pPr indent="-285750" lvl="0" marL="457200" rtl="0">
              <a:lnSpc>
                <a:spcPct val="125000"/>
              </a:lnSpc>
              <a:spcBef>
                <a:spcPts val="0"/>
              </a:spcBef>
              <a:spcAft>
                <a:spcPts val="0"/>
              </a:spcAft>
              <a:buSzPts val="900"/>
              <a:buChar char="·"/>
              <a:defRPr sz="900"/>
            </a:lvl1pPr>
            <a:lvl2pPr indent="-285750" lvl="1" marL="914400" rtl="0">
              <a:lnSpc>
                <a:spcPct val="125000"/>
              </a:lnSpc>
              <a:spcBef>
                <a:spcPts val="1200"/>
              </a:spcBef>
              <a:spcAft>
                <a:spcPts val="0"/>
              </a:spcAft>
              <a:buSzPts val="900"/>
              <a:buChar char="–"/>
              <a:defRPr sz="900"/>
            </a:lvl2pPr>
            <a:lvl3pPr indent="-285750" lvl="2" marL="1371600" rtl="0">
              <a:lnSpc>
                <a:spcPct val="125000"/>
              </a:lnSpc>
              <a:spcBef>
                <a:spcPts val="1200"/>
              </a:spcBef>
              <a:spcAft>
                <a:spcPts val="0"/>
              </a:spcAft>
              <a:buSzPts val="900"/>
              <a:buChar char="–"/>
              <a:defRPr sz="900"/>
            </a:lvl3pPr>
            <a:lvl4pPr indent="-285750" lvl="3" marL="1828800" rtl="0">
              <a:lnSpc>
                <a:spcPct val="125000"/>
              </a:lnSpc>
              <a:spcBef>
                <a:spcPts val="1200"/>
              </a:spcBef>
              <a:spcAft>
                <a:spcPts val="0"/>
              </a:spcAft>
              <a:buSzPts val="900"/>
              <a:buChar char="–"/>
              <a:defRPr sz="900"/>
            </a:lvl4pPr>
            <a:lvl5pPr indent="-285750" lvl="4" marL="2286000" rtl="0">
              <a:lnSpc>
                <a:spcPct val="125000"/>
              </a:lnSpc>
              <a:spcBef>
                <a:spcPts val="1200"/>
              </a:spcBef>
              <a:spcAft>
                <a:spcPts val="0"/>
              </a:spcAft>
              <a:buSzPts val="900"/>
              <a:buChar char="–"/>
              <a:defRPr sz="900"/>
            </a:lvl5pPr>
            <a:lvl6pPr indent="-285750" lvl="5" marL="2743200" rtl="0">
              <a:lnSpc>
                <a:spcPct val="125000"/>
              </a:lnSpc>
              <a:spcBef>
                <a:spcPts val="1200"/>
              </a:spcBef>
              <a:spcAft>
                <a:spcPts val="0"/>
              </a:spcAft>
              <a:buSzPts val="900"/>
              <a:buChar char="–"/>
              <a:defRPr sz="900"/>
            </a:lvl6pPr>
            <a:lvl7pPr indent="-285750" lvl="6" marL="3200400" rtl="0">
              <a:lnSpc>
                <a:spcPct val="125000"/>
              </a:lnSpc>
              <a:spcBef>
                <a:spcPts val="1200"/>
              </a:spcBef>
              <a:spcAft>
                <a:spcPts val="0"/>
              </a:spcAft>
              <a:buSzPts val="900"/>
              <a:buChar char="–"/>
              <a:defRPr sz="900"/>
            </a:lvl7pPr>
            <a:lvl8pPr indent="-285750" lvl="7" marL="3657600" rtl="0">
              <a:lnSpc>
                <a:spcPct val="125000"/>
              </a:lnSpc>
              <a:spcBef>
                <a:spcPts val="1200"/>
              </a:spcBef>
              <a:spcAft>
                <a:spcPts val="0"/>
              </a:spcAft>
              <a:buSzPts val="900"/>
              <a:buChar char="–"/>
              <a:defRPr sz="900"/>
            </a:lvl8pPr>
            <a:lvl9pPr indent="-285750" lvl="8" marL="4114800" rtl="0">
              <a:lnSpc>
                <a:spcPct val="125000"/>
              </a:lnSpc>
              <a:spcBef>
                <a:spcPts val="1200"/>
              </a:spcBef>
              <a:spcAft>
                <a:spcPts val="1200"/>
              </a:spcAft>
              <a:buSzPts val="900"/>
              <a:buChar char="–"/>
              <a:defRPr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 Work With">
  <p:cSld name="TITLE_AND_BODY_1_2">
    <p:bg>
      <p:bgPr>
        <a:solidFill>
          <a:schemeClr val="lt2"/>
        </a:solidFill>
      </p:bgPr>
    </p:bg>
    <p:spTree>
      <p:nvGrpSpPr>
        <p:cNvPr id="108" name="Shape 108"/>
        <p:cNvGrpSpPr/>
        <p:nvPr/>
      </p:nvGrpSpPr>
      <p:grpSpPr>
        <a:xfrm>
          <a:off x="0" y="0"/>
          <a:ext cx="0" cy="0"/>
          <a:chOff x="0" y="0"/>
          <a:chExt cx="0" cy="0"/>
        </a:xfrm>
      </p:grpSpPr>
      <p:sp>
        <p:nvSpPr>
          <p:cNvPr id="109" name="Google Shape;109;p17"/>
          <p:cNvSpPr/>
          <p:nvPr/>
        </p:nvSpPr>
        <p:spPr>
          <a:xfrm>
            <a:off x="2370516" y="2424959"/>
            <a:ext cx="5556734" cy="2718538"/>
          </a:xfrm>
          <a:custGeom>
            <a:rect b="b" l="l" r="r" t="t"/>
            <a:pathLst>
              <a:path extrusionOk="0" h="2540690" w="5193209">
                <a:moveTo>
                  <a:pt x="0" y="2080212"/>
                </a:moveTo>
                <a:lnTo>
                  <a:pt x="162148" y="2540690"/>
                </a:lnTo>
                <a:lnTo>
                  <a:pt x="5193209" y="2540690"/>
                </a:lnTo>
                <a:lnTo>
                  <a:pt x="4475989" y="503993"/>
                </a:lnTo>
                <a:lnTo>
                  <a:pt x="178295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3602910" y="0"/>
            <a:ext cx="5350759" cy="2755086"/>
          </a:xfrm>
          <a:custGeom>
            <a:rect b="b" l="l" r="r" t="t"/>
            <a:pathLst>
              <a:path extrusionOk="0" h="2574847" w="5000709">
                <a:moveTo>
                  <a:pt x="0" y="0"/>
                </a:moveTo>
                <a:lnTo>
                  <a:pt x="353037" y="1712312"/>
                </a:lnTo>
                <a:lnTo>
                  <a:pt x="2953491" y="2574847"/>
                </a:lnTo>
                <a:lnTo>
                  <a:pt x="5000709" y="754064"/>
                </a:lnTo>
                <a:lnTo>
                  <a:pt x="48452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17"/>
          <p:cNvSpPr txBox="1"/>
          <p:nvPr>
            <p:ph idx="1" type="body"/>
          </p:nvPr>
        </p:nvSpPr>
        <p:spPr>
          <a:xfrm>
            <a:off x="795300" y="1514075"/>
            <a:ext cx="2486400" cy="3054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900"/>
              </a:spcBef>
              <a:spcAft>
                <a:spcPts val="0"/>
              </a:spcAft>
              <a:buSzPts val="1200"/>
              <a:buChar char="–"/>
              <a:defRPr/>
            </a:lvl2pPr>
            <a:lvl3pPr indent="-304800" lvl="2" marL="1371600" rtl="0">
              <a:lnSpc>
                <a:spcPct val="125000"/>
              </a:lnSpc>
              <a:spcBef>
                <a:spcPts val="900"/>
              </a:spcBef>
              <a:spcAft>
                <a:spcPts val="0"/>
              </a:spcAft>
              <a:buSzPts val="1200"/>
              <a:buChar char="–"/>
              <a:defRPr/>
            </a:lvl3pPr>
            <a:lvl4pPr indent="-304800" lvl="3" marL="1828800" rtl="0">
              <a:lnSpc>
                <a:spcPct val="125000"/>
              </a:lnSpc>
              <a:spcBef>
                <a:spcPts val="900"/>
              </a:spcBef>
              <a:spcAft>
                <a:spcPts val="0"/>
              </a:spcAft>
              <a:buSzPts val="1200"/>
              <a:buChar char="–"/>
              <a:defRPr/>
            </a:lvl4pPr>
            <a:lvl5pPr indent="-304800" lvl="4" marL="2286000" rtl="0">
              <a:lnSpc>
                <a:spcPct val="125000"/>
              </a:lnSpc>
              <a:spcBef>
                <a:spcPts val="900"/>
              </a:spcBef>
              <a:spcAft>
                <a:spcPts val="0"/>
              </a:spcAft>
              <a:buSzPts val="1200"/>
              <a:buChar char="–"/>
              <a:defRPr/>
            </a:lvl5pPr>
            <a:lvl6pPr indent="-304800" lvl="5" marL="2743200" rtl="0">
              <a:lnSpc>
                <a:spcPct val="125000"/>
              </a:lnSpc>
              <a:spcBef>
                <a:spcPts val="900"/>
              </a:spcBef>
              <a:spcAft>
                <a:spcPts val="0"/>
              </a:spcAft>
              <a:buSzPts val="1200"/>
              <a:buChar char="–"/>
              <a:defRPr/>
            </a:lvl6pPr>
            <a:lvl7pPr indent="-304800" lvl="6" marL="3200400" rtl="0">
              <a:lnSpc>
                <a:spcPct val="125000"/>
              </a:lnSpc>
              <a:spcBef>
                <a:spcPts val="900"/>
              </a:spcBef>
              <a:spcAft>
                <a:spcPts val="0"/>
              </a:spcAft>
              <a:buSzPts val="1200"/>
              <a:buChar char="–"/>
              <a:defRPr/>
            </a:lvl7pPr>
            <a:lvl8pPr indent="-304800" lvl="7" marL="3657600" rtl="0">
              <a:lnSpc>
                <a:spcPct val="125000"/>
              </a:lnSpc>
              <a:spcBef>
                <a:spcPts val="900"/>
              </a:spcBef>
              <a:spcAft>
                <a:spcPts val="0"/>
              </a:spcAft>
              <a:buSzPts val="1200"/>
              <a:buChar char="–"/>
              <a:defRPr/>
            </a:lvl8pPr>
            <a:lvl9pPr indent="-304800" lvl="8" marL="4114800" rtl="0">
              <a:lnSpc>
                <a:spcPct val="125000"/>
              </a:lnSpc>
              <a:spcBef>
                <a:spcPts val="900"/>
              </a:spcBef>
              <a:spcAft>
                <a:spcPts val="900"/>
              </a:spcAft>
              <a:buSzPts val="1200"/>
              <a:buChar char="–"/>
              <a:defRPr/>
            </a:lvl9pPr>
          </a:lstStyle>
          <a:p/>
        </p:txBody>
      </p:sp>
      <p:sp>
        <p:nvSpPr>
          <p:cNvPr id="113" name="Google Shape;113;p1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14" name="Google Shape;114;p17"/>
          <p:cNvSpPr txBox="1"/>
          <p:nvPr>
            <p:ph idx="2" type="subTitle"/>
          </p:nvPr>
        </p:nvSpPr>
        <p:spPr>
          <a:xfrm>
            <a:off x="4080550" y="977950"/>
            <a:ext cx="1704900" cy="2481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100"/>
              <a:buFont typeface="Rubik Light"/>
              <a:buNone/>
              <a:defRPr sz="1100">
                <a:solidFill>
                  <a:schemeClr val="accent2"/>
                </a:solidFill>
                <a:latin typeface="Rubik Light"/>
                <a:ea typeface="Rubik Light"/>
                <a:cs typeface="Rubik Light"/>
                <a:sym typeface="Rubik Light"/>
              </a:defRPr>
            </a:lvl1pPr>
            <a:lvl2pPr lvl="1">
              <a:spcBef>
                <a:spcPts val="1200"/>
              </a:spcBef>
              <a:spcAft>
                <a:spcPts val="0"/>
              </a:spcAft>
              <a:buSzPts val="1100"/>
              <a:buFont typeface="Rubik Light"/>
              <a:buNone/>
              <a:defRPr sz="1100">
                <a:latin typeface="Rubik Light"/>
                <a:ea typeface="Rubik Light"/>
                <a:cs typeface="Rubik Light"/>
                <a:sym typeface="Rubik Light"/>
              </a:defRPr>
            </a:lvl2pPr>
            <a:lvl3pPr lvl="2">
              <a:spcBef>
                <a:spcPts val="1200"/>
              </a:spcBef>
              <a:spcAft>
                <a:spcPts val="0"/>
              </a:spcAft>
              <a:buSzPts val="1100"/>
              <a:buFont typeface="Rubik Light"/>
              <a:buNone/>
              <a:defRPr sz="1100">
                <a:latin typeface="Rubik Light"/>
                <a:ea typeface="Rubik Light"/>
                <a:cs typeface="Rubik Light"/>
                <a:sym typeface="Rubik Light"/>
              </a:defRPr>
            </a:lvl3pPr>
            <a:lvl4pPr lvl="3">
              <a:spcBef>
                <a:spcPts val="1200"/>
              </a:spcBef>
              <a:spcAft>
                <a:spcPts val="0"/>
              </a:spcAft>
              <a:buSzPts val="1100"/>
              <a:buFont typeface="Rubik Light"/>
              <a:buNone/>
              <a:defRPr sz="1100">
                <a:latin typeface="Rubik Light"/>
                <a:ea typeface="Rubik Light"/>
                <a:cs typeface="Rubik Light"/>
                <a:sym typeface="Rubik Light"/>
              </a:defRPr>
            </a:lvl4pPr>
            <a:lvl5pPr lvl="4">
              <a:spcBef>
                <a:spcPts val="1200"/>
              </a:spcBef>
              <a:spcAft>
                <a:spcPts val="0"/>
              </a:spcAft>
              <a:buSzPts val="1100"/>
              <a:buFont typeface="Rubik Light"/>
              <a:buNone/>
              <a:defRPr sz="1100">
                <a:latin typeface="Rubik Light"/>
                <a:ea typeface="Rubik Light"/>
                <a:cs typeface="Rubik Light"/>
                <a:sym typeface="Rubik Light"/>
              </a:defRPr>
            </a:lvl5pPr>
            <a:lvl6pPr lvl="5">
              <a:spcBef>
                <a:spcPts val="1200"/>
              </a:spcBef>
              <a:spcAft>
                <a:spcPts val="0"/>
              </a:spcAft>
              <a:buSzPts val="1100"/>
              <a:buFont typeface="Rubik Light"/>
              <a:buNone/>
              <a:defRPr sz="1100">
                <a:latin typeface="Rubik Light"/>
                <a:ea typeface="Rubik Light"/>
                <a:cs typeface="Rubik Light"/>
                <a:sym typeface="Rubik Light"/>
              </a:defRPr>
            </a:lvl6pPr>
            <a:lvl7pPr lvl="6">
              <a:spcBef>
                <a:spcPts val="1200"/>
              </a:spcBef>
              <a:spcAft>
                <a:spcPts val="0"/>
              </a:spcAft>
              <a:buSzPts val="1100"/>
              <a:buFont typeface="Rubik Light"/>
              <a:buNone/>
              <a:defRPr sz="1100">
                <a:latin typeface="Rubik Light"/>
                <a:ea typeface="Rubik Light"/>
                <a:cs typeface="Rubik Light"/>
                <a:sym typeface="Rubik Light"/>
              </a:defRPr>
            </a:lvl7pPr>
            <a:lvl8pPr lvl="7">
              <a:spcBef>
                <a:spcPts val="1200"/>
              </a:spcBef>
              <a:spcAft>
                <a:spcPts val="0"/>
              </a:spcAft>
              <a:buSzPts val="1100"/>
              <a:buFont typeface="Rubik Light"/>
              <a:buNone/>
              <a:defRPr sz="1100">
                <a:latin typeface="Rubik Light"/>
                <a:ea typeface="Rubik Light"/>
                <a:cs typeface="Rubik Light"/>
                <a:sym typeface="Rubik Light"/>
              </a:defRPr>
            </a:lvl8pPr>
            <a:lvl9pPr lvl="8">
              <a:spcBef>
                <a:spcPts val="1200"/>
              </a:spcBef>
              <a:spcAft>
                <a:spcPts val="1200"/>
              </a:spcAft>
              <a:buSzPts val="1100"/>
              <a:buFont typeface="Rubik Light"/>
              <a:buNone/>
              <a:defRPr sz="1100">
                <a:latin typeface="Rubik Light"/>
                <a:ea typeface="Rubik Light"/>
                <a:cs typeface="Rubik Light"/>
                <a:sym typeface="Rubik Light"/>
              </a:defRPr>
            </a:lvl9pPr>
          </a:lstStyle>
          <a:p/>
        </p:txBody>
      </p:sp>
      <p:sp>
        <p:nvSpPr>
          <p:cNvPr id="115" name="Google Shape;115;p17"/>
          <p:cNvSpPr txBox="1"/>
          <p:nvPr>
            <p:ph idx="3" type="subTitle"/>
          </p:nvPr>
        </p:nvSpPr>
        <p:spPr>
          <a:xfrm>
            <a:off x="3935725" y="3127425"/>
            <a:ext cx="1704900" cy="2481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1pPr>
            <a:lvl2pPr lvl="1"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2pPr>
            <a:lvl3pPr lvl="2"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3pPr>
            <a:lvl4pPr lvl="3"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4pPr>
            <a:lvl5pPr lvl="4"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5pPr>
            <a:lvl6pPr lvl="5"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6pPr>
            <a:lvl7pPr lvl="6"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7pPr>
            <a:lvl8pPr lvl="7" rtl="0">
              <a:spcBef>
                <a:spcPts val="1200"/>
              </a:spcBef>
              <a:spcAft>
                <a:spcPts val="0"/>
              </a:spcAft>
              <a:buClr>
                <a:schemeClr val="accent1"/>
              </a:buClr>
              <a:buSzPts val="1100"/>
              <a:buFont typeface="Rubik Light"/>
              <a:buNone/>
              <a:defRPr sz="1100">
                <a:solidFill>
                  <a:schemeClr val="accent1"/>
                </a:solidFill>
                <a:latin typeface="Rubik Light"/>
                <a:ea typeface="Rubik Light"/>
                <a:cs typeface="Rubik Light"/>
                <a:sym typeface="Rubik Light"/>
              </a:defRPr>
            </a:lvl8pPr>
            <a:lvl9pPr lvl="8" rtl="0">
              <a:spcBef>
                <a:spcPts val="1200"/>
              </a:spcBef>
              <a:spcAft>
                <a:spcPts val="1200"/>
              </a:spcAft>
              <a:buClr>
                <a:schemeClr val="accent1"/>
              </a:buClr>
              <a:buSzPts val="1100"/>
              <a:buFont typeface="Rubik Light"/>
              <a:buNone/>
              <a:defRPr sz="1100">
                <a:solidFill>
                  <a:schemeClr val="accent1"/>
                </a:solidFill>
                <a:latin typeface="Rubik Light"/>
                <a:ea typeface="Rubik Light"/>
                <a:cs typeface="Rubik Light"/>
                <a:sym typeface="Rubik Light"/>
              </a:defRPr>
            </a:lvl9pPr>
          </a:lstStyle>
          <a:p/>
        </p:txBody>
      </p:sp>
      <p:pic>
        <p:nvPicPr>
          <p:cNvPr id="116" name="Google Shape;116;p17"/>
          <p:cNvPicPr preferRelativeResize="0"/>
          <p:nvPr/>
        </p:nvPicPr>
        <p:blipFill>
          <a:blip r:embed="rId2">
            <a:alphaModFix/>
          </a:blip>
          <a:stretch>
            <a:fillRect/>
          </a:stretch>
        </p:blipFill>
        <p:spPr>
          <a:xfrm>
            <a:off x="3978825" y="1105800"/>
            <a:ext cx="1015998" cy="209850"/>
          </a:xfrm>
          <a:prstGeom prst="rect">
            <a:avLst/>
          </a:prstGeom>
          <a:noFill/>
          <a:ln>
            <a:noFill/>
          </a:ln>
        </p:spPr>
      </p:pic>
      <p:pic>
        <p:nvPicPr>
          <p:cNvPr id="117" name="Google Shape;117;p17"/>
          <p:cNvPicPr preferRelativeResize="0"/>
          <p:nvPr/>
        </p:nvPicPr>
        <p:blipFill>
          <a:blip r:embed="rId3">
            <a:alphaModFix/>
          </a:blip>
          <a:stretch>
            <a:fillRect/>
          </a:stretch>
        </p:blipFill>
        <p:spPr>
          <a:xfrm>
            <a:off x="3571100" y="3236250"/>
            <a:ext cx="1176076" cy="243000"/>
          </a:xfrm>
          <a:prstGeom prst="rect">
            <a:avLst/>
          </a:prstGeom>
          <a:noFill/>
          <a:ln>
            <a:noFill/>
          </a:ln>
        </p:spPr>
      </p:pic>
      <p:sp>
        <p:nvSpPr>
          <p:cNvPr id="118" name="Google Shape;118;p1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s Two Column">
  <p:cSld name="TITLE_AND_BODY_1_1">
    <p:bg>
      <p:bgPr>
        <a:solidFill>
          <a:schemeClr val="lt2"/>
        </a:solidFill>
      </p:bgPr>
    </p:bg>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1" name="Google Shape;121;p18"/>
          <p:cNvSpPr txBox="1"/>
          <p:nvPr>
            <p:ph idx="1" type="subTitle"/>
          </p:nvPr>
        </p:nvSpPr>
        <p:spPr>
          <a:xfrm>
            <a:off x="804200" y="1335350"/>
            <a:ext cx="3490800" cy="3233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400"/>
              <a:buFont typeface="Times"/>
              <a:buNone/>
              <a:defRPr sz="2400">
                <a:latin typeface="Times"/>
                <a:ea typeface="Times"/>
                <a:cs typeface="Times"/>
                <a:sym typeface="Times"/>
              </a:defRPr>
            </a:lvl1pPr>
            <a:lvl2pPr lvl="1">
              <a:lnSpc>
                <a:spcPct val="90000"/>
              </a:lnSpc>
              <a:spcBef>
                <a:spcPts val="800"/>
              </a:spcBef>
              <a:spcAft>
                <a:spcPts val="0"/>
              </a:spcAft>
              <a:buSzPts val="1200"/>
              <a:buNone/>
              <a:defRPr/>
            </a:lvl2pPr>
            <a:lvl3pPr lvl="2">
              <a:lnSpc>
                <a:spcPct val="90000"/>
              </a:lnSpc>
              <a:spcBef>
                <a:spcPts val="1200"/>
              </a:spcBef>
              <a:spcAft>
                <a:spcPts val="0"/>
              </a:spcAft>
              <a:buSzPts val="1200"/>
              <a:buNone/>
              <a:defRPr/>
            </a:lvl3pPr>
            <a:lvl4pPr lvl="3">
              <a:lnSpc>
                <a:spcPct val="90000"/>
              </a:lnSpc>
              <a:spcBef>
                <a:spcPts val="1200"/>
              </a:spcBef>
              <a:spcAft>
                <a:spcPts val="0"/>
              </a:spcAft>
              <a:buSzPts val="1200"/>
              <a:buNone/>
              <a:defRPr/>
            </a:lvl4pPr>
            <a:lvl5pPr lvl="4">
              <a:lnSpc>
                <a:spcPct val="90000"/>
              </a:lnSpc>
              <a:spcBef>
                <a:spcPts val="1200"/>
              </a:spcBef>
              <a:spcAft>
                <a:spcPts val="0"/>
              </a:spcAft>
              <a:buSzPts val="1200"/>
              <a:buNone/>
              <a:defRPr/>
            </a:lvl5pPr>
            <a:lvl6pPr lvl="5">
              <a:lnSpc>
                <a:spcPct val="90000"/>
              </a:lnSpc>
              <a:spcBef>
                <a:spcPts val="1200"/>
              </a:spcBef>
              <a:spcAft>
                <a:spcPts val="0"/>
              </a:spcAft>
              <a:buSzPts val="1200"/>
              <a:buNone/>
              <a:defRPr/>
            </a:lvl6pPr>
            <a:lvl7pPr lvl="6">
              <a:lnSpc>
                <a:spcPct val="90000"/>
              </a:lnSpc>
              <a:spcBef>
                <a:spcPts val="1200"/>
              </a:spcBef>
              <a:spcAft>
                <a:spcPts val="0"/>
              </a:spcAft>
              <a:buSzPts val="1200"/>
              <a:buNone/>
              <a:defRPr/>
            </a:lvl7pPr>
            <a:lvl8pPr lvl="7">
              <a:lnSpc>
                <a:spcPct val="90000"/>
              </a:lnSpc>
              <a:spcBef>
                <a:spcPts val="1200"/>
              </a:spcBef>
              <a:spcAft>
                <a:spcPts val="0"/>
              </a:spcAft>
              <a:buSzPts val="1200"/>
              <a:buNone/>
              <a:defRPr/>
            </a:lvl8pPr>
            <a:lvl9pPr lvl="8">
              <a:lnSpc>
                <a:spcPct val="90000"/>
              </a:lnSpc>
              <a:spcBef>
                <a:spcPts val="1200"/>
              </a:spcBef>
              <a:spcAft>
                <a:spcPts val="1200"/>
              </a:spcAft>
              <a:buSzPts val="1200"/>
              <a:buNone/>
              <a:defRPr/>
            </a:lvl9pPr>
          </a:lstStyle>
          <a:p/>
        </p:txBody>
      </p:sp>
      <p:sp>
        <p:nvSpPr>
          <p:cNvPr id="122" name="Google Shape;122;p18"/>
          <p:cNvSpPr txBox="1"/>
          <p:nvPr>
            <p:ph idx="2" type="subTitle"/>
          </p:nvPr>
        </p:nvSpPr>
        <p:spPr>
          <a:xfrm>
            <a:off x="4848900" y="1335350"/>
            <a:ext cx="3490800" cy="3233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2400"/>
              <a:buFont typeface="Times"/>
              <a:buNone/>
              <a:defRPr sz="2400">
                <a:latin typeface="Times"/>
                <a:ea typeface="Times"/>
                <a:cs typeface="Times"/>
                <a:sym typeface="Times"/>
              </a:defRPr>
            </a:lvl1pPr>
            <a:lvl2pPr lvl="1" rtl="0">
              <a:lnSpc>
                <a:spcPct val="90000"/>
              </a:lnSpc>
              <a:spcBef>
                <a:spcPts val="800"/>
              </a:spcBef>
              <a:spcAft>
                <a:spcPts val="0"/>
              </a:spcAft>
              <a:buSzPts val="1200"/>
              <a:buNone/>
              <a:defRPr/>
            </a:lvl2pPr>
            <a:lvl3pPr lvl="2" rtl="0">
              <a:lnSpc>
                <a:spcPct val="90000"/>
              </a:lnSpc>
              <a:spcBef>
                <a:spcPts val="1200"/>
              </a:spcBef>
              <a:spcAft>
                <a:spcPts val="0"/>
              </a:spcAft>
              <a:buSzPts val="1200"/>
              <a:buNone/>
              <a:defRPr/>
            </a:lvl3pPr>
            <a:lvl4pPr lvl="3" rtl="0">
              <a:lnSpc>
                <a:spcPct val="90000"/>
              </a:lnSpc>
              <a:spcBef>
                <a:spcPts val="1200"/>
              </a:spcBef>
              <a:spcAft>
                <a:spcPts val="0"/>
              </a:spcAft>
              <a:buSzPts val="1200"/>
              <a:buNone/>
              <a:defRPr/>
            </a:lvl4pPr>
            <a:lvl5pPr lvl="4" rtl="0">
              <a:lnSpc>
                <a:spcPct val="90000"/>
              </a:lnSpc>
              <a:spcBef>
                <a:spcPts val="1200"/>
              </a:spcBef>
              <a:spcAft>
                <a:spcPts val="0"/>
              </a:spcAft>
              <a:buSzPts val="1200"/>
              <a:buNone/>
              <a:defRPr/>
            </a:lvl5pPr>
            <a:lvl6pPr lvl="5" rtl="0">
              <a:lnSpc>
                <a:spcPct val="90000"/>
              </a:lnSpc>
              <a:spcBef>
                <a:spcPts val="1200"/>
              </a:spcBef>
              <a:spcAft>
                <a:spcPts val="0"/>
              </a:spcAft>
              <a:buSzPts val="1200"/>
              <a:buNone/>
              <a:defRPr/>
            </a:lvl6pPr>
            <a:lvl7pPr lvl="6" rtl="0">
              <a:lnSpc>
                <a:spcPct val="90000"/>
              </a:lnSpc>
              <a:spcBef>
                <a:spcPts val="1200"/>
              </a:spcBef>
              <a:spcAft>
                <a:spcPts val="0"/>
              </a:spcAft>
              <a:buSzPts val="1200"/>
              <a:buNone/>
              <a:defRPr/>
            </a:lvl7pPr>
            <a:lvl8pPr lvl="7" rtl="0">
              <a:lnSpc>
                <a:spcPct val="90000"/>
              </a:lnSpc>
              <a:spcBef>
                <a:spcPts val="1200"/>
              </a:spcBef>
              <a:spcAft>
                <a:spcPts val="0"/>
              </a:spcAft>
              <a:buSzPts val="1200"/>
              <a:buNone/>
              <a:defRPr/>
            </a:lvl8pPr>
            <a:lvl9pPr lvl="8" rtl="0">
              <a:lnSpc>
                <a:spcPct val="90000"/>
              </a:lnSpc>
              <a:spcBef>
                <a:spcPts val="1200"/>
              </a:spcBef>
              <a:spcAft>
                <a:spcPts val="1200"/>
              </a:spcAft>
              <a:buSzPts val="1200"/>
              <a:buNone/>
              <a:defRPr/>
            </a:lvl9pPr>
          </a:lstStyle>
          <a:p/>
        </p:txBody>
      </p:sp>
      <p:sp>
        <p:nvSpPr>
          <p:cNvPr id="123" name="Google Shape;123;p18"/>
          <p:cNvSpPr txBox="1"/>
          <p:nvPr>
            <p:ph type="title"/>
          </p:nvPr>
        </p:nvSpPr>
        <p:spPr>
          <a:xfrm>
            <a:off x="799225" y="978050"/>
            <a:ext cx="3495900" cy="252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900"/>
              <a:buNone/>
              <a:defRPr sz="900">
                <a:latin typeface="Rubik"/>
                <a:ea typeface="Rubik"/>
                <a:cs typeface="Rubik"/>
                <a:sym typeface="Rubik"/>
              </a:defRPr>
            </a:lvl1pPr>
            <a:lvl2pPr lvl="1">
              <a:spcBef>
                <a:spcPts val="0"/>
              </a:spcBef>
              <a:spcAft>
                <a:spcPts val="0"/>
              </a:spcAft>
              <a:buSzPts val="2800"/>
              <a:buNone/>
              <a:defRPr>
                <a:latin typeface="Rubik"/>
                <a:ea typeface="Rubik"/>
                <a:cs typeface="Rubik"/>
                <a:sym typeface="Rubik"/>
              </a:defRPr>
            </a:lvl2pPr>
            <a:lvl3pPr lvl="2">
              <a:spcBef>
                <a:spcPts val="0"/>
              </a:spcBef>
              <a:spcAft>
                <a:spcPts val="0"/>
              </a:spcAft>
              <a:buSzPts val="2800"/>
              <a:buNone/>
              <a:defRPr>
                <a:latin typeface="Rubik"/>
                <a:ea typeface="Rubik"/>
                <a:cs typeface="Rubik"/>
                <a:sym typeface="Rubik"/>
              </a:defRPr>
            </a:lvl3pPr>
            <a:lvl4pPr lvl="3">
              <a:spcBef>
                <a:spcPts val="0"/>
              </a:spcBef>
              <a:spcAft>
                <a:spcPts val="0"/>
              </a:spcAft>
              <a:buSzPts val="2800"/>
              <a:buNone/>
              <a:defRPr>
                <a:latin typeface="Rubik"/>
                <a:ea typeface="Rubik"/>
                <a:cs typeface="Rubik"/>
                <a:sym typeface="Rubik"/>
              </a:defRPr>
            </a:lvl4pPr>
            <a:lvl5pPr lvl="4">
              <a:spcBef>
                <a:spcPts val="0"/>
              </a:spcBef>
              <a:spcAft>
                <a:spcPts val="0"/>
              </a:spcAft>
              <a:buSzPts val="2800"/>
              <a:buNone/>
              <a:defRPr>
                <a:latin typeface="Rubik"/>
                <a:ea typeface="Rubik"/>
                <a:cs typeface="Rubik"/>
                <a:sym typeface="Rubik"/>
              </a:defRPr>
            </a:lvl5pPr>
            <a:lvl6pPr lvl="5">
              <a:spcBef>
                <a:spcPts val="0"/>
              </a:spcBef>
              <a:spcAft>
                <a:spcPts val="0"/>
              </a:spcAft>
              <a:buSzPts val="2800"/>
              <a:buNone/>
              <a:defRPr>
                <a:latin typeface="Rubik"/>
                <a:ea typeface="Rubik"/>
                <a:cs typeface="Rubik"/>
                <a:sym typeface="Rubik"/>
              </a:defRPr>
            </a:lvl6pPr>
            <a:lvl7pPr lvl="6">
              <a:spcBef>
                <a:spcPts val="0"/>
              </a:spcBef>
              <a:spcAft>
                <a:spcPts val="0"/>
              </a:spcAft>
              <a:buSzPts val="2800"/>
              <a:buNone/>
              <a:defRPr>
                <a:latin typeface="Rubik"/>
                <a:ea typeface="Rubik"/>
                <a:cs typeface="Rubik"/>
                <a:sym typeface="Rubik"/>
              </a:defRPr>
            </a:lvl7pPr>
            <a:lvl8pPr lvl="7">
              <a:spcBef>
                <a:spcPts val="0"/>
              </a:spcBef>
              <a:spcAft>
                <a:spcPts val="0"/>
              </a:spcAft>
              <a:buSzPts val="2800"/>
              <a:buNone/>
              <a:defRPr>
                <a:latin typeface="Rubik"/>
                <a:ea typeface="Rubik"/>
                <a:cs typeface="Rubik"/>
                <a:sym typeface="Rubik"/>
              </a:defRPr>
            </a:lvl8pPr>
            <a:lvl9pPr lvl="8">
              <a:spcBef>
                <a:spcPts val="0"/>
              </a:spcBef>
              <a:spcAft>
                <a:spcPts val="0"/>
              </a:spcAft>
              <a:buSzPts val="2800"/>
              <a:buNone/>
              <a:defRPr>
                <a:latin typeface="Rubik"/>
                <a:ea typeface="Rubik"/>
                <a:cs typeface="Rubik"/>
                <a:sym typeface="Rubik"/>
              </a:defRPr>
            </a:lvl9pPr>
          </a:lstStyle>
          <a:p/>
        </p:txBody>
      </p:sp>
      <p:sp>
        <p:nvSpPr>
          <p:cNvPr id="124" name="Google Shape;124;p1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s">
  <p:cSld name="TITLE_AND_BODY_1_1_1">
    <p:bg>
      <p:bgPr>
        <a:solidFill>
          <a:schemeClr val="lt2"/>
        </a:solidFill>
      </p:bgPr>
    </p:bg>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7" name="Google Shape;127;p19"/>
          <p:cNvSpPr txBox="1"/>
          <p:nvPr>
            <p:ph idx="1" type="subTitle"/>
          </p:nvPr>
        </p:nvSpPr>
        <p:spPr>
          <a:xfrm>
            <a:off x="804200" y="1360175"/>
            <a:ext cx="6531000" cy="32088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3800"/>
              <a:buFont typeface="Times"/>
              <a:buNone/>
              <a:defRPr sz="3800">
                <a:latin typeface="Times"/>
                <a:ea typeface="Times"/>
                <a:cs typeface="Times"/>
                <a:sym typeface="Times"/>
              </a:defRPr>
            </a:lvl1pPr>
            <a:lvl2pPr lvl="1" rtl="0">
              <a:lnSpc>
                <a:spcPct val="80000"/>
              </a:lnSpc>
              <a:spcBef>
                <a:spcPts val="800"/>
              </a:spcBef>
              <a:spcAft>
                <a:spcPts val="0"/>
              </a:spcAft>
              <a:buSzPts val="1200"/>
              <a:buNone/>
              <a:defRPr/>
            </a:lvl2pPr>
            <a:lvl3pPr lvl="2" rtl="0">
              <a:lnSpc>
                <a:spcPct val="80000"/>
              </a:lnSpc>
              <a:spcBef>
                <a:spcPts val="800"/>
              </a:spcBef>
              <a:spcAft>
                <a:spcPts val="0"/>
              </a:spcAft>
              <a:buSzPts val="1200"/>
              <a:buNone/>
              <a:defRPr/>
            </a:lvl3pPr>
            <a:lvl4pPr lvl="3" rtl="0">
              <a:lnSpc>
                <a:spcPct val="80000"/>
              </a:lnSpc>
              <a:spcBef>
                <a:spcPts val="800"/>
              </a:spcBef>
              <a:spcAft>
                <a:spcPts val="0"/>
              </a:spcAft>
              <a:buSzPts val="1200"/>
              <a:buNone/>
              <a:defRPr/>
            </a:lvl4pPr>
            <a:lvl5pPr lvl="4" rtl="0">
              <a:lnSpc>
                <a:spcPct val="80000"/>
              </a:lnSpc>
              <a:spcBef>
                <a:spcPts val="800"/>
              </a:spcBef>
              <a:spcAft>
                <a:spcPts val="0"/>
              </a:spcAft>
              <a:buSzPts val="1200"/>
              <a:buNone/>
              <a:defRPr/>
            </a:lvl5pPr>
            <a:lvl6pPr lvl="5" rtl="0">
              <a:lnSpc>
                <a:spcPct val="80000"/>
              </a:lnSpc>
              <a:spcBef>
                <a:spcPts val="800"/>
              </a:spcBef>
              <a:spcAft>
                <a:spcPts val="0"/>
              </a:spcAft>
              <a:buSzPts val="1200"/>
              <a:buNone/>
              <a:defRPr/>
            </a:lvl6pPr>
            <a:lvl7pPr lvl="6" rtl="0">
              <a:lnSpc>
                <a:spcPct val="80000"/>
              </a:lnSpc>
              <a:spcBef>
                <a:spcPts val="800"/>
              </a:spcBef>
              <a:spcAft>
                <a:spcPts val="0"/>
              </a:spcAft>
              <a:buSzPts val="1200"/>
              <a:buNone/>
              <a:defRPr/>
            </a:lvl7pPr>
            <a:lvl8pPr lvl="7" rtl="0">
              <a:lnSpc>
                <a:spcPct val="80000"/>
              </a:lnSpc>
              <a:spcBef>
                <a:spcPts val="800"/>
              </a:spcBef>
              <a:spcAft>
                <a:spcPts val="0"/>
              </a:spcAft>
              <a:buSzPts val="1200"/>
              <a:buNone/>
              <a:defRPr/>
            </a:lvl8pPr>
            <a:lvl9pPr lvl="8" rtl="0">
              <a:lnSpc>
                <a:spcPct val="80000"/>
              </a:lnSpc>
              <a:spcBef>
                <a:spcPts val="800"/>
              </a:spcBef>
              <a:spcAft>
                <a:spcPts val="800"/>
              </a:spcAft>
              <a:buSzPts val="1200"/>
              <a:buNone/>
              <a:defRPr/>
            </a:lvl9pPr>
          </a:lstStyle>
          <a:p/>
        </p:txBody>
      </p:sp>
      <p:sp>
        <p:nvSpPr>
          <p:cNvPr id="128" name="Google Shape;128;p19"/>
          <p:cNvSpPr txBox="1"/>
          <p:nvPr>
            <p:ph type="title"/>
          </p:nvPr>
        </p:nvSpPr>
        <p:spPr>
          <a:xfrm>
            <a:off x="799225" y="978050"/>
            <a:ext cx="3495900" cy="252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900"/>
              <a:buNone/>
              <a:defRPr sz="900">
                <a:latin typeface="Rubik"/>
                <a:ea typeface="Rubik"/>
                <a:cs typeface="Rubik"/>
                <a:sym typeface="Rubik"/>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129" name="Google Shape;129;p1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Our History">
  <p:cSld name="TITLE_AND_BODY_5">
    <p:bg>
      <p:bgPr>
        <a:solidFill>
          <a:schemeClr val="dk1"/>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795300" y="936000"/>
            <a:ext cx="5526600" cy="3600900"/>
          </a:xfrm>
          <a:prstGeom prst="rect">
            <a:avLst/>
          </a:prstGeom>
        </p:spPr>
        <p:txBody>
          <a:bodyPr anchorCtr="0" anchor="t" bIns="0" lIns="0" spcFirstLastPara="1" rIns="0" wrap="square" tIns="0">
            <a:noAutofit/>
          </a:bodyPr>
          <a:lstStyle>
            <a:lvl1pPr lvl="0" rtl="0">
              <a:lnSpc>
                <a:spcPct val="80000"/>
              </a:lnSpc>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20"/>
          <p:cNvSpPr txBox="1"/>
          <p:nvPr>
            <p:ph idx="1" type="body"/>
          </p:nvPr>
        </p:nvSpPr>
        <p:spPr>
          <a:xfrm>
            <a:off x="6875700" y="954000"/>
            <a:ext cx="1979700" cy="36009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lt1"/>
              </a:buClr>
              <a:buSzPts val="900"/>
              <a:buChar char="·"/>
              <a:defRPr sz="900">
                <a:solidFill>
                  <a:schemeClr val="lt1"/>
                </a:solidFill>
              </a:defRPr>
            </a:lvl1pPr>
            <a:lvl2pPr indent="-285750" lvl="1" marL="914400" rtl="0">
              <a:spcBef>
                <a:spcPts val="1200"/>
              </a:spcBef>
              <a:spcAft>
                <a:spcPts val="0"/>
              </a:spcAft>
              <a:buClr>
                <a:schemeClr val="lt1"/>
              </a:buClr>
              <a:buSzPts val="900"/>
              <a:buChar char="–"/>
              <a:defRPr sz="900">
                <a:solidFill>
                  <a:schemeClr val="lt1"/>
                </a:solidFill>
              </a:defRPr>
            </a:lvl2pPr>
            <a:lvl3pPr indent="-285750" lvl="2" marL="1371600" rtl="0">
              <a:spcBef>
                <a:spcPts val="1200"/>
              </a:spcBef>
              <a:spcAft>
                <a:spcPts val="0"/>
              </a:spcAft>
              <a:buClr>
                <a:schemeClr val="lt1"/>
              </a:buClr>
              <a:buSzPts val="900"/>
              <a:buChar char="–"/>
              <a:defRPr sz="900">
                <a:solidFill>
                  <a:schemeClr val="lt1"/>
                </a:solidFill>
              </a:defRPr>
            </a:lvl3pPr>
            <a:lvl4pPr indent="-285750" lvl="3" marL="1828800" rtl="0">
              <a:spcBef>
                <a:spcPts val="1200"/>
              </a:spcBef>
              <a:spcAft>
                <a:spcPts val="0"/>
              </a:spcAft>
              <a:buClr>
                <a:schemeClr val="lt1"/>
              </a:buClr>
              <a:buSzPts val="900"/>
              <a:buChar char="–"/>
              <a:defRPr sz="900">
                <a:solidFill>
                  <a:schemeClr val="lt1"/>
                </a:solidFill>
              </a:defRPr>
            </a:lvl4pPr>
            <a:lvl5pPr indent="-285750" lvl="4" marL="2286000" rtl="0">
              <a:spcBef>
                <a:spcPts val="1200"/>
              </a:spcBef>
              <a:spcAft>
                <a:spcPts val="0"/>
              </a:spcAft>
              <a:buClr>
                <a:schemeClr val="lt1"/>
              </a:buClr>
              <a:buSzPts val="900"/>
              <a:buChar char="–"/>
              <a:defRPr sz="900">
                <a:solidFill>
                  <a:schemeClr val="lt1"/>
                </a:solidFill>
              </a:defRPr>
            </a:lvl5pPr>
            <a:lvl6pPr indent="-285750" lvl="5" marL="2743200" rtl="0">
              <a:spcBef>
                <a:spcPts val="1200"/>
              </a:spcBef>
              <a:spcAft>
                <a:spcPts val="0"/>
              </a:spcAft>
              <a:buClr>
                <a:schemeClr val="lt1"/>
              </a:buClr>
              <a:buSzPts val="900"/>
              <a:buChar char="–"/>
              <a:defRPr sz="900">
                <a:solidFill>
                  <a:schemeClr val="lt1"/>
                </a:solidFill>
              </a:defRPr>
            </a:lvl6pPr>
            <a:lvl7pPr indent="-285750" lvl="6" marL="3200400" rtl="0">
              <a:spcBef>
                <a:spcPts val="1200"/>
              </a:spcBef>
              <a:spcAft>
                <a:spcPts val="0"/>
              </a:spcAft>
              <a:buClr>
                <a:schemeClr val="lt1"/>
              </a:buClr>
              <a:buSzPts val="900"/>
              <a:buChar char="–"/>
              <a:defRPr sz="900">
                <a:solidFill>
                  <a:schemeClr val="lt1"/>
                </a:solidFill>
              </a:defRPr>
            </a:lvl7pPr>
            <a:lvl8pPr indent="-285750" lvl="7" marL="3657600" rtl="0">
              <a:spcBef>
                <a:spcPts val="1200"/>
              </a:spcBef>
              <a:spcAft>
                <a:spcPts val="0"/>
              </a:spcAft>
              <a:buClr>
                <a:schemeClr val="lt1"/>
              </a:buClr>
              <a:buSzPts val="900"/>
              <a:buChar char="–"/>
              <a:defRPr sz="900">
                <a:solidFill>
                  <a:schemeClr val="lt1"/>
                </a:solidFill>
              </a:defRPr>
            </a:lvl8pPr>
            <a:lvl9pPr indent="-285750" lvl="8" marL="4114800" rtl="0">
              <a:spcBef>
                <a:spcPts val="1200"/>
              </a:spcBef>
              <a:spcAft>
                <a:spcPts val="1200"/>
              </a:spcAft>
              <a:buClr>
                <a:schemeClr val="lt1"/>
              </a:buClr>
              <a:buSzPts val="900"/>
              <a:buChar char="–"/>
              <a:defRPr sz="900">
                <a:solidFill>
                  <a:schemeClr val="lt1"/>
                </a:solidFill>
              </a:defRPr>
            </a:lvl9pPr>
          </a:lstStyle>
          <a:p/>
        </p:txBody>
      </p:sp>
      <p:sp>
        <p:nvSpPr>
          <p:cNvPr id="133" name="Google Shape;133;p2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34" name="Google Shape;134;p2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 Option">
  <p:cSld name="TITLE_2">
    <p:bg>
      <p:bgPr>
        <a:solidFill>
          <a:schemeClr val="accent3"/>
        </a:solidFill>
      </p:bgPr>
    </p:bg>
    <p:spTree>
      <p:nvGrpSpPr>
        <p:cNvPr id="20" name="Shape 20"/>
        <p:cNvGrpSpPr/>
        <p:nvPr/>
      </p:nvGrpSpPr>
      <p:grpSpPr>
        <a:xfrm>
          <a:off x="0" y="0"/>
          <a:ext cx="0" cy="0"/>
          <a:chOff x="0" y="0"/>
          <a:chExt cx="0" cy="0"/>
        </a:xfrm>
      </p:grpSpPr>
      <p:sp>
        <p:nvSpPr>
          <p:cNvPr id="21" name="Google Shape;21;p3"/>
          <p:cNvSpPr/>
          <p:nvPr/>
        </p:nvSpPr>
        <p:spPr>
          <a:xfrm>
            <a:off x="23332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0" y="0"/>
            <a:ext cx="5108521" cy="5063638"/>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 name="Google Shape;23;p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4" name="Google Shape;24;p3"/>
          <p:cNvSpPr/>
          <p:nvPr/>
        </p:nvSpPr>
        <p:spPr>
          <a:xfrm>
            <a:off x="2531989"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 name="Google Shape;26;p3"/>
          <p:cNvSpPr txBox="1"/>
          <p:nvPr>
            <p:ph idx="1" type="subTitle"/>
          </p:nvPr>
        </p:nvSpPr>
        <p:spPr>
          <a:xfrm>
            <a:off x="233325" y="4644000"/>
            <a:ext cx="8677500" cy="248400"/>
          </a:xfrm>
          <a:prstGeom prst="rect">
            <a:avLst/>
          </a:prstGeom>
          <a:noFill/>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27" name="Google Shape;27;p3"/>
          <p:cNvSpPr/>
          <p:nvPr/>
        </p:nvSpPr>
        <p:spPr>
          <a:xfrm>
            <a:off x="724767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Apprentice Video Testimonial">
  <p:cSld name="TITLE_AND_BODY_4">
    <p:bg>
      <p:bgPr>
        <a:solidFill>
          <a:schemeClr val="dk1"/>
        </a:solid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288600" y="1776525"/>
            <a:ext cx="4006500" cy="1304400"/>
          </a:xfrm>
          <a:prstGeom prst="rect">
            <a:avLst/>
          </a:prstGeom>
        </p:spPr>
        <p:txBody>
          <a:bodyPr anchorCtr="0" anchor="t" bIns="0" lIns="0" spcFirstLastPara="1" rIns="0" wrap="square" tIns="0">
            <a:noAutofit/>
          </a:bodyPr>
          <a:lstStyle>
            <a:lvl1pPr lvl="0" rtl="0">
              <a:lnSpc>
                <a:spcPct val="110000"/>
              </a:lnSpc>
              <a:spcBef>
                <a:spcPts val="0"/>
              </a:spcBef>
              <a:spcAft>
                <a:spcPts val="0"/>
              </a:spcAft>
              <a:buClr>
                <a:schemeClr val="lt1"/>
              </a:buClr>
              <a:buSzPts val="3500"/>
              <a:buNone/>
              <a:defRPr sz="35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2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38" name="Google Shape;138;p2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Key Contacts">
  <p:cSld name="TITLE_AND_BODY_3">
    <p:bg>
      <p:bgPr>
        <a:solidFill>
          <a:schemeClr val="lt1"/>
        </a:solidFill>
      </p:bgPr>
    </p:bg>
    <p:spTree>
      <p:nvGrpSpPr>
        <p:cNvPr id="139" name="Shape 139"/>
        <p:cNvGrpSpPr/>
        <p:nvPr/>
      </p:nvGrpSpPr>
      <p:grpSpPr>
        <a:xfrm>
          <a:off x="0" y="0"/>
          <a:ext cx="0" cy="0"/>
          <a:chOff x="0" y="0"/>
          <a:chExt cx="0" cy="0"/>
        </a:xfrm>
      </p:grpSpPr>
      <p:sp>
        <p:nvSpPr>
          <p:cNvPr id="140" name="Google Shape;140;p22"/>
          <p:cNvSpPr txBox="1"/>
          <p:nvPr>
            <p:ph idx="1" type="subTitle"/>
          </p:nvPr>
        </p:nvSpPr>
        <p:spPr>
          <a:xfrm>
            <a:off x="4849200" y="4568400"/>
            <a:ext cx="1472400" cy="3024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900"/>
              <a:buNone/>
              <a:defRPr sz="900">
                <a:solidFill>
                  <a:schemeClr val="accent2"/>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141" name="Google Shape;141;p22"/>
          <p:cNvSpPr txBox="1"/>
          <p:nvPr>
            <p:ph idx="2" type="body"/>
          </p:nvPr>
        </p:nvSpPr>
        <p:spPr>
          <a:xfrm>
            <a:off x="5355600" y="1782125"/>
            <a:ext cx="3499800" cy="2786700"/>
          </a:xfrm>
          <a:prstGeom prst="rect">
            <a:avLst/>
          </a:prstGeom>
        </p:spPr>
        <p:txBody>
          <a:bodyPr anchorCtr="0" anchor="t" bIns="0" lIns="0" spcFirstLastPara="1" rIns="0" wrap="square" tIns="0">
            <a:noAutofit/>
          </a:bodyPr>
          <a:lstStyle>
            <a:lvl1pPr indent="-355600" lvl="0" marL="457200" rtl="0">
              <a:lnSpc>
                <a:spcPct val="90000"/>
              </a:lnSpc>
              <a:spcBef>
                <a:spcPts val="0"/>
              </a:spcBef>
              <a:spcAft>
                <a:spcPts val="0"/>
              </a:spcAft>
              <a:buClr>
                <a:schemeClr val="lt1"/>
              </a:buClr>
              <a:buSzPts val="2000"/>
              <a:buFont typeface="Times"/>
              <a:buChar char="●"/>
              <a:defRPr sz="2000">
                <a:solidFill>
                  <a:schemeClr val="lt1"/>
                </a:solidFill>
                <a:latin typeface="Times"/>
                <a:ea typeface="Times"/>
                <a:cs typeface="Times"/>
                <a:sym typeface="Times"/>
              </a:defRPr>
            </a:lvl1pPr>
            <a:lvl2pPr indent="-355600" lvl="1" marL="9144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2pPr>
            <a:lvl3pPr indent="-355600" lvl="2" marL="13716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3pPr>
            <a:lvl4pPr indent="-355600" lvl="3" marL="18288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4pPr>
            <a:lvl5pPr indent="-355600" lvl="4" marL="22860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5pPr>
            <a:lvl6pPr indent="-355600" lvl="5" marL="27432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6pPr>
            <a:lvl7pPr indent="-355600" lvl="6" marL="32004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7pPr>
            <a:lvl8pPr indent="-355600" lvl="7" marL="3657600" rtl="0">
              <a:lnSpc>
                <a:spcPct val="90000"/>
              </a:lnSpc>
              <a:spcBef>
                <a:spcPts val="1200"/>
              </a:spcBef>
              <a:spcAft>
                <a:spcPts val="0"/>
              </a:spcAft>
              <a:buClr>
                <a:schemeClr val="lt1"/>
              </a:buClr>
              <a:buSzPts val="2000"/>
              <a:buFont typeface="Times"/>
              <a:buChar char="○"/>
              <a:defRPr sz="2000">
                <a:solidFill>
                  <a:schemeClr val="lt1"/>
                </a:solidFill>
                <a:latin typeface="Times"/>
                <a:ea typeface="Times"/>
                <a:cs typeface="Times"/>
                <a:sym typeface="Times"/>
              </a:defRPr>
            </a:lvl8pPr>
            <a:lvl9pPr indent="-355600" lvl="8" marL="4114800" rtl="0">
              <a:lnSpc>
                <a:spcPct val="90000"/>
              </a:lnSpc>
              <a:spcBef>
                <a:spcPts val="1200"/>
              </a:spcBef>
              <a:spcAft>
                <a:spcPts val="1200"/>
              </a:spcAft>
              <a:buClr>
                <a:schemeClr val="lt1"/>
              </a:buClr>
              <a:buSzPts val="2000"/>
              <a:buFont typeface="Times"/>
              <a:buChar char="■"/>
              <a:defRPr sz="2000">
                <a:solidFill>
                  <a:schemeClr val="lt1"/>
                </a:solidFill>
                <a:latin typeface="Times"/>
                <a:ea typeface="Times"/>
                <a:cs typeface="Times"/>
                <a:sym typeface="Times"/>
              </a:defRPr>
            </a:lvl9pPr>
          </a:lstStyle>
          <a:p/>
        </p:txBody>
      </p:sp>
      <p:sp>
        <p:nvSpPr>
          <p:cNvPr id="142" name="Google Shape;142;p2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43" name="Google Shape;143;p2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22"/>
          <p:cNvSpPr txBox="1"/>
          <p:nvPr>
            <p:ph type="title"/>
          </p:nvPr>
        </p:nvSpPr>
        <p:spPr>
          <a:xfrm>
            <a:off x="795600" y="259200"/>
            <a:ext cx="8060400" cy="666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2400"/>
              <a:buNone/>
              <a:defRPr>
                <a:solidFill>
                  <a:schemeClr val="lt1"/>
                </a:solidFill>
              </a:defRPr>
            </a:lvl1pPr>
            <a:lvl2pPr lvl="1">
              <a:spcBef>
                <a:spcPts val="0"/>
              </a:spcBef>
              <a:spcAft>
                <a:spcPts val="0"/>
              </a:spcAft>
              <a:buSzPts val="2800"/>
              <a:buNone/>
              <a:defRPr>
                <a:latin typeface="Rubik"/>
                <a:ea typeface="Rubik"/>
                <a:cs typeface="Rubik"/>
                <a:sym typeface="Rubik"/>
              </a:defRPr>
            </a:lvl2pPr>
            <a:lvl3pPr lvl="2">
              <a:spcBef>
                <a:spcPts val="0"/>
              </a:spcBef>
              <a:spcAft>
                <a:spcPts val="0"/>
              </a:spcAft>
              <a:buSzPts val="2800"/>
              <a:buNone/>
              <a:defRPr>
                <a:latin typeface="Rubik"/>
                <a:ea typeface="Rubik"/>
                <a:cs typeface="Rubik"/>
                <a:sym typeface="Rubik"/>
              </a:defRPr>
            </a:lvl3pPr>
            <a:lvl4pPr lvl="3">
              <a:spcBef>
                <a:spcPts val="0"/>
              </a:spcBef>
              <a:spcAft>
                <a:spcPts val="0"/>
              </a:spcAft>
              <a:buSzPts val="2800"/>
              <a:buNone/>
              <a:defRPr>
                <a:latin typeface="Rubik"/>
                <a:ea typeface="Rubik"/>
                <a:cs typeface="Rubik"/>
                <a:sym typeface="Rubik"/>
              </a:defRPr>
            </a:lvl4pPr>
            <a:lvl5pPr lvl="4">
              <a:spcBef>
                <a:spcPts val="0"/>
              </a:spcBef>
              <a:spcAft>
                <a:spcPts val="0"/>
              </a:spcAft>
              <a:buSzPts val="2800"/>
              <a:buNone/>
              <a:defRPr>
                <a:latin typeface="Rubik"/>
                <a:ea typeface="Rubik"/>
                <a:cs typeface="Rubik"/>
                <a:sym typeface="Rubik"/>
              </a:defRPr>
            </a:lvl5pPr>
            <a:lvl6pPr lvl="5">
              <a:spcBef>
                <a:spcPts val="0"/>
              </a:spcBef>
              <a:spcAft>
                <a:spcPts val="0"/>
              </a:spcAft>
              <a:buSzPts val="2800"/>
              <a:buNone/>
              <a:defRPr>
                <a:latin typeface="Rubik"/>
                <a:ea typeface="Rubik"/>
                <a:cs typeface="Rubik"/>
                <a:sym typeface="Rubik"/>
              </a:defRPr>
            </a:lvl6pPr>
            <a:lvl7pPr lvl="6">
              <a:spcBef>
                <a:spcPts val="0"/>
              </a:spcBef>
              <a:spcAft>
                <a:spcPts val="0"/>
              </a:spcAft>
              <a:buSzPts val="2800"/>
              <a:buNone/>
              <a:defRPr>
                <a:latin typeface="Rubik"/>
                <a:ea typeface="Rubik"/>
                <a:cs typeface="Rubik"/>
                <a:sym typeface="Rubik"/>
              </a:defRPr>
            </a:lvl7pPr>
            <a:lvl8pPr lvl="7">
              <a:spcBef>
                <a:spcPts val="0"/>
              </a:spcBef>
              <a:spcAft>
                <a:spcPts val="0"/>
              </a:spcAft>
              <a:buSzPts val="2800"/>
              <a:buNone/>
              <a:defRPr>
                <a:latin typeface="Rubik"/>
                <a:ea typeface="Rubik"/>
                <a:cs typeface="Rubik"/>
                <a:sym typeface="Rubik"/>
              </a:defRPr>
            </a:lvl8pPr>
            <a:lvl9pPr lvl="8">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Introduction">
  <p:cSld name="TITLE_AND_BODY_2">
    <p:bg>
      <p:bgPr>
        <a:solidFill>
          <a:schemeClr val="lt1"/>
        </a:solidFill>
      </p:bgPr>
    </p:bg>
    <p:spTree>
      <p:nvGrpSpPr>
        <p:cNvPr id="145" name="Shape 145"/>
        <p:cNvGrpSpPr/>
        <p:nvPr/>
      </p:nvGrpSpPr>
      <p:grpSpPr>
        <a:xfrm>
          <a:off x="0" y="0"/>
          <a:ext cx="0" cy="0"/>
          <a:chOff x="0" y="0"/>
          <a:chExt cx="0" cy="0"/>
        </a:xfrm>
      </p:grpSpPr>
      <p:sp>
        <p:nvSpPr>
          <p:cNvPr id="146" name="Google Shape;146;p23"/>
          <p:cNvSpPr txBox="1"/>
          <p:nvPr>
            <p:ph idx="1" type="body"/>
          </p:nvPr>
        </p:nvSpPr>
        <p:spPr>
          <a:xfrm>
            <a:off x="795300" y="958075"/>
            <a:ext cx="4006500" cy="3610800"/>
          </a:xfrm>
          <a:prstGeom prst="rect">
            <a:avLst/>
          </a:prstGeom>
        </p:spPr>
        <p:txBody>
          <a:bodyPr anchorCtr="0" anchor="t" bIns="0" lIns="0" spcFirstLastPara="1" rIns="0" wrap="square" tIns="0">
            <a:noAutofit/>
          </a:bodyPr>
          <a:lstStyle>
            <a:lvl1pPr indent="-381000" lvl="0" marL="457200" rtl="0">
              <a:lnSpc>
                <a:spcPct val="90000"/>
              </a:lnSpc>
              <a:spcBef>
                <a:spcPts val="0"/>
              </a:spcBef>
              <a:spcAft>
                <a:spcPts val="0"/>
              </a:spcAft>
              <a:buSzPts val="2400"/>
              <a:buFont typeface="Times"/>
              <a:buChar char="·"/>
              <a:defRPr sz="2400">
                <a:latin typeface="Times"/>
                <a:ea typeface="Times"/>
                <a:cs typeface="Times"/>
                <a:sym typeface="Times"/>
              </a:defRPr>
            </a:lvl1pPr>
            <a:lvl2pPr indent="-381000" lvl="1" marL="914400" rtl="0">
              <a:lnSpc>
                <a:spcPct val="90000"/>
              </a:lnSpc>
              <a:spcBef>
                <a:spcPts val="1200"/>
              </a:spcBef>
              <a:spcAft>
                <a:spcPts val="0"/>
              </a:spcAft>
              <a:buSzPts val="2400"/>
              <a:buFont typeface="Times"/>
              <a:buChar char="–"/>
              <a:defRPr sz="2400">
                <a:latin typeface="Times"/>
                <a:ea typeface="Times"/>
                <a:cs typeface="Times"/>
                <a:sym typeface="Times"/>
              </a:defRPr>
            </a:lvl2pPr>
            <a:lvl3pPr indent="-381000" lvl="2" marL="1371600" rtl="0">
              <a:lnSpc>
                <a:spcPct val="90000"/>
              </a:lnSpc>
              <a:spcBef>
                <a:spcPts val="1200"/>
              </a:spcBef>
              <a:spcAft>
                <a:spcPts val="0"/>
              </a:spcAft>
              <a:buSzPts val="2400"/>
              <a:buFont typeface="Times"/>
              <a:buChar char="–"/>
              <a:defRPr sz="2400">
                <a:latin typeface="Times"/>
                <a:ea typeface="Times"/>
                <a:cs typeface="Times"/>
                <a:sym typeface="Times"/>
              </a:defRPr>
            </a:lvl3pPr>
            <a:lvl4pPr indent="-381000" lvl="3" marL="1828800" rtl="0">
              <a:lnSpc>
                <a:spcPct val="90000"/>
              </a:lnSpc>
              <a:spcBef>
                <a:spcPts val="1200"/>
              </a:spcBef>
              <a:spcAft>
                <a:spcPts val="0"/>
              </a:spcAft>
              <a:buSzPts val="2400"/>
              <a:buFont typeface="Times"/>
              <a:buChar char="–"/>
              <a:defRPr sz="2400">
                <a:latin typeface="Times"/>
                <a:ea typeface="Times"/>
                <a:cs typeface="Times"/>
                <a:sym typeface="Times"/>
              </a:defRPr>
            </a:lvl4pPr>
            <a:lvl5pPr indent="-381000" lvl="4" marL="2286000" rtl="0">
              <a:lnSpc>
                <a:spcPct val="90000"/>
              </a:lnSpc>
              <a:spcBef>
                <a:spcPts val="1200"/>
              </a:spcBef>
              <a:spcAft>
                <a:spcPts val="0"/>
              </a:spcAft>
              <a:buSzPts val="2400"/>
              <a:buFont typeface="Times"/>
              <a:buChar char="–"/>
              <a:defRPr sz="2400">
                <a:latin typeface="Times"/>
                <a:ea typeface="Times"/>
                <a:cs typeface="Times"/>
                <a:sym typeface="Times"/>
              </a:defRPr>
            </a:lvl5pPr>
            <a:lvl6pPr indent="-381000" lvl="5" marL="2743200" rtl="0">
              <a:lnSpc>
                <a:spcPct val="90000"/>
              </a:lnSpc>
              <a:spcBef>
                <a:spcPts val="1200"/>
              </a:spcBef>
              <a:spcAft>
                <a:spcPts val="0"/>
              </a:spcAft>
              <a:buSzPts val="2400"/>
              <a:buFont typeface="Times"/>
              <a:buChar char="–"/>
              <a:defRPr sz="2400">
                <a:latin typeface="Times"/>
                <a:ea typeface="Times"/>
                <a:cs typeface="Times"/>
                <a:sym typeface="Times"/>
              </a:defRPr>
            </a:lvl6pPr>
            <a:lvl7pPr indent="-381000" lvl="6" marL="3200400" rtl="0">
              <a:lnSpc>
                <a:spcPct val="90000"/>
              </a:lnSpc>
              <a:spcBef>
                <a:spcPts val="1200"/>
              </a:spcBef>
              <a:spcAft>
                <a:spcPts val="0"/>
              </a:spcAft>
              <a:buSzPts val="2400"/>
              <a:buFont typeface="Times"/>
              <a:buChar char="–"/>
              <a:defRPr sz="2400">
                <a:latin typeface="Times"/>
                <a:ea typeface="Times"/>
                <a:cs typeface="Times"/>
                <a:sym typeface="Times"/>
              </a:defRPr>
            </a:lvl7pPr>
            <a:lvl8pPr indent="-381000" lvl="7" marL="3657600" rtl="0">
              <a:lnSpc>
                <a:spcPct val="90000"/>
              </a:lnSpc>
              <a:spcBef>
                <a:spcPts val="1200"/>
              </a:spcBef>
              <a:spcAft>
                <a:spcPts val="0"/>
              </a:spcAft>
              <a:buSzPts val="2400"/>
              <a:buFont typeface="Times"/>
              <a:buChar char="–"/>
              <a:defRPr sz="2400">
                <a:latin typeface="Times"/>
                <a:ea typeface="Times"/>
                <a:cs typeface="Times"/>
                <a:sym typeface="Times"/>
              </a:defRPr>
            </a:lvl8pPr>
            <a:lvl9pPr indent="-381000" lvl="8" marL="4114800" rtl="0">
              <a:lnSpc>
                <a:spcPct val="90000"/>
              </a:lnSpc>
              <a:spcBef>
                <a:spcPts val="1200"/>
              </a:spcBef>
              <a:spcAft>
                <a:spcPts val="1200"/>
              </a:spcAft>
              <a:buSzPts val="2400"/>
              <a:buFont typeface="Times"/>
              <a:buChar char="–"/>
              <a:defRPr sz="2400">
                <a:latin typeface="Times"/>
                <a:ea typeface="Times"/>
                <a:cs typeface="Times"/>
                <a:sym typeface="Times"/>
              </a:defRPr>
            </a:lvl9pPr>
          </a:lstStyle>
          <a:p/>
        </p:txBody>
      </p:sp>
      <p:sp>
        <p:nvSpPr>
          <p:cNvPr id="147" name="Google Shape;147;p2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p:cSld name="TITLE_AND_BODY_2_1">
    <p:bg>
      <p:bgPr>
        <a:solidFill>
          <a:schemeClr val="accent1"/>
        </a:solidFill>
      </p:bgPr>
    </p:bg>
    <p:spTree>
      <p:nvGrpSpPr>
        <p:cNvPr id="148" name="Shape 148"/>
        <p:cNvGrpSpPr/>
        <p:nvPr/>
      </p:nvGrpSpPr>
      <p:grpSpPr>
        <a:xfrm>
          <a:off x="0" y="0"/>
          <a:ext cx="0" cy="0"/>
          <a:chOff x="0" y="0"/>
          <a:chExt cx="0" cy="0"/>
        </a:xfrm>
      </p:grpSpPr>
      <p:sp>
        <p:nvSpPr>
          <p:cNvPr id="149" name="Google Shape;149;p24"/>
          <p:cNvSpPr txBox="1"/>
          <p:nvPr>
            <p:ph idx="1" type="subTitle"/>
          </p:nvPr>
        </p:nvSpPr>
        <p:spPr>
          <a:xfrm>
            <a:off x="6678000" y="802800"/>
            <a:ext cx="1213200" cy="1468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None/>
              <a:defRPr sz="900">
                <a:solidFill>
                  <a:schemeClr val="lt1"/>
                </a:solidFill>
              </a:defRPr>
            </a:lvl1pPr>
            <a:lvl2pPr lvl="1">
              <a:spcBef>
                <a:spcPts val="1200"/>
              </a:spcBef>
              <a:spcAft>
                <a:spcPts val="0"/>
              </a:spcAft>
              <a:buClr>
                <a:schemeClr val="lt1"/>
              </a:buClr>
              <a:buSzPts val="1200"/>
              <a:buNone/>
              <a:defRPr>
                <a:solidFill>
                  <a:schemeClr val="lt1"/>
                </a:solidFill>
              </a:defRPr>
            </a:lvl2pPr>
            <a:lvl3pPr lvl="2">
              <a:spcBef>
                <a:spcPts val="1200"/>
              </a:spcBef>
              <a:spcAft>
                <a:spcPts val="0"/>
              </a:spcAft>
              <a:buClr>
                <a:schemeClr val="lt1"/>
              </a:buClr>
              <a:buSzPts val="1200"/>
              <a:buNone/>
              <a:defRPr>
                <a:solidFill>
                  <a:schemeClr val="lt1"/>
                </a:solidFill>
              </a:defRPr>
            </a:lvl3pPr>
            <a:lvl4pPr lvl="3">
              <a:spcBef>
                <a:spcPts val="1200"/>
              </a:spcBef>
              <a:spcAft>
                <a:spcPts val="0"/>
              </a:spcAft>
              <a:buClr>
                <a:schemeClr val="lt1"/>
              </a:buClr>
              <a:buSzPts val="1200"/>
              <a:buNone/>
              <a:defRPr>
                <a:solidFill>
                  <a:schemeClr val="lt1"/>
                </a:solidFill>
              </a:defRPr>
            </a:lvl4pPr>
            <a:lvl5pPr lvl="4">
              <a:spcBef>
                <a:spcPts val="1200"/>
              </a:spcBef>
              <a:spcAft>
                <a:spcPts val="0"/>
              </a:spcAft>
              <a:buClr>
                <a:schemeClr val="lt1"/>
              </a:buClr>
              <a:buSzPts val="1200"/>
              <a:buNone/>
              <a:defRPr>
                <a:solidFill>
                  <a:schemeClr val="lt1"/>
                </a:solidFill>
              </a:defRPr>
            </a:lvl5pPr>
            <a:lvl6pPr lvl="5">
              <a:spcBef>
                <a:spcPts val="1200"/>
              </a:spcBef>
              <a:spcAft>
                <a:spcPts val="0"/>
              </a:spcAft>
              <a:buClr>
                <a:schemeClr val="lt1"/>
              </a:buClr>
              <a:buSzPts val="1200"/>
              <a:buNone/>
              <a:defRPr>
                <a:solidFill>
                  <a:schemeClr val="lt1"/>
                </a:solidFill>
              </a:defRPr>
            </a:lvl6pPr>
            <a:lvl7pPr lvl="6">
              <a:spcBef>
                <a:spcPts val="1200"/>
              </a:spcBef>
              <a:spcAft>
                <a:spcPts val="0"/>
              </a:spcAft>
              <a:buClr>
                <a:schemeClr val="lt1"/>
              </a:buClr>
              <a:buSzPts val="1200"/>
              <a:buNone/>
              <a:defRPr>
                <a:solidFill>
                  <a:schemeClr val="lt1"/>
                </a:solidFill>
              </a:defRPr>
            </a:lvl7pPr>
            <a:lvl8pPr lvl="7">
              <a:spcBef>
                <a:spcPts val="1200"/>
              </a:spcBef>
              <a:spcAft>
                <a:spcPts val="0"/>
              </a:spcAft>
              <a:buClr>
                <a:schemeClr val="lt1"/>
              </a:buClr>
              <a:buSzPts val="1200"/>
              <a:buNone/>
              <a:defRPr>
                <a:solidFill>
                  <a:schemeClr val="lt1"/>
                </a:solidFill>
              </a:defRPr>
            </a:lvl8pPr>
            <a:lvl9pPr lvl="8">
              <a:spcBef>
                <a:spcPts val="1200"/>
              </a:spcBef>
              <a:spcAft>
                <a:spcPts val="1200"/>
              </a:spcAft>
              <a:buClr>
                <a:schemeClr val="lt1"/>
              </a:buClr>
              <a:buSzPts val="1200"/>
              <a:buNone/>
              <a:defRPr>
                <a:solidFill>
                  <a:schemeClr val="lt1"/>
                </a:solidFill>
              </a:defRPr>
            </a:lvl9pPr>
          </a:lstStyle>
          <a:p/>
        </p:txBody>
      </p:sp>
      <p:sp>
        <p:nvSpPr>
          <p:cNvPr id="150" name="Google Shape;150;p24"/>
          <p:cNvSpPr txBox="1"/>
          <p:nvPr>
            <p:ph idx="2" type="body"/>
          </p:nvPr>
        </p:nvSpPr>
        <p:spPr>
          <a:xfrm>
            <a:off x="795300" y="977950"/>
            <a:ext cx="5019900" cy="3591000"/>
          </a:xfrm>
          <a:prstGeom prst="rect">
            <a:avLst/>
          </a:prstGeom>
        </p:spPr>
        <p:txBody>
          <a:bodyPr anchorCtr="0" anchor="t" bIns="0" lIns="0" spcFirstLastPara="1" rIns="0" wrap="square" tIns="0">
            <a:noAutofit/>
          </a:bodyPr>
          <a:lstStyle>
            <a:lvl1pPr indent="-469900" lvl="0" marL="457200" rtl="0">
              <a:lnSpc>
                <a:spcPct val="90000"/>
              </a:lnSpc>
              <a:spcBef>
                <a:spcPts val="0"/>
              </a:spcBef>
              <a:spcAft>
                <a:spcPts val="0"/>
              </a:spcAft>
              <a:buClr>
                <a:schemeClr val="lt1"/>
              </a:buClr>
              <a:buSzPts val="3800"/>
              <a:buFont typeface="Times"/>
              <a:buChar char="·"/>
              <a:defRPr sz="3800">
                <a:solidFill>
                  <a:schemeClr val="lt1"/>
                </a:solidFill>
                <a:latin typeface="Times"/>
                <a:ea typeface="Times"/>
                <a:cs typeface="Times"/>
                <a:sym typeface="Times"/>
              </a:defRPr>
            </a:lvl1pPr>
            <a:lvl2pPr indent="-469900" lvl="1" marL="914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2pPr>
            <a:lvl3pPr indent="-469900" lvl="2" marL="1371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3pPr>
            <a:lvl4pPr indent="-469900" lvl="3" marL="18288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4pPr>
            <a:lvl5pPr indent="-469900" lvl="4" marL="22860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5pPr>
            <a:lvl6pPr indent="-469900" lvl="5" marL="27432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6pPr>
            <a:lvl7pPr indent="-469900" lvl="6" marL="3200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7pPr>
            <a:lvl8pPr indent="-469900" lvl="7" marL="3657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8pPr>
            <a:lvl9pPr indent="-469900" lvl="8" marL="4114800" rtl="0">
              <a:lnSpc>
                <a:spcPct val="90000"/>
              </a:lnSpc>
              <a:spcBef>
                <a:spcPts val="1200"/>
              </a:spcBef>
              <a:spcAft>
                <a:spcPts val="1200"/>
              </a:spcAft>
              <a:buClr>
                <a:schemeClr val="lt1"/>
              </a:buClr>
              <a:buSzPts val="3800"/>
              <a:buFont typeface="Times"/>
              <a:buChar char="–"/>
              <a:defRPr sz="3800">
                <a:solidFill>
                  <a:schemeClr val="lt1"/>
                </a:solidFill>
                <a:latin typeface="Times"/>
                <a:ea typeface="Times"/>
                <a:cs typeface="Times"/>
                <a:sym typeface="Times"/>
              </a:defRPr>
            </a:lvl9pPr>
          </a:lstStyle>
          <a:p/>
        </p:txBody>
      </p:sp>
      <p:sp>
        <p:nvSpPr>
          <p:cNvPr id="151" name="Google Shape;151;p2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2" name="Google Shape;152;p2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24"/>
          <p:cNvSpPr txBox="1"/>
          <p:nvPr>
            <p:ph idx="3" type="subTitle"/>
          </p:nvPr>
        </p:nvSpPr>
        <p:spPr>
          <a:xfrm>
            <a:off x="6678000" y="3297600"/>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 Option 2">
  <p:cSld name="TITLE_AND_BODY_2_1_4">
    <p:bg>
      <p:bgPr>
        <a:solidFill>
          <a:schemeClr val="lt2"/>
        </a:solidFill>
      </p:bgPr>
    </p:bg>
    <p:spTree>
      <p:nvGrpSpPr>
        <p:cNvPr id="154" name="Shape 154"/>
        <p:cNvGrpSpPr/>
        <p:nvPr/>
      </p:nvGrpSpPr>
      <p:grpSpPr>
        <a:xfrm>
          <a:off x="0" y="0"/>
          <a:ext cx="0" cy="0"/>
          <a:chOff x="0" y="0"/>
          <a:chExt cx="0" cy="0"/>
        </a:xfrm>
      </p:grpSpPr>
      <p:sp>
        <p:nvSpPr>
          <p:cNvPr id="155" name="Google Shape;155;p25"/>
          <p:cNvSpPr txBox="1"/>
          <p:nvPr>
            <p:ph idx="1" type="subTitle"/>
          </p:nvPr>
        </p:nvSpPr>
        <p:spPr>
          <a:xfrm>
            <a:off x="6460400" y="783000"/>
            <a:ext cx="1470300" cy="1468800"/>
          </a:xfrm>
          <a:prstGeom prst="rect">
            <a:avLst/>
          </a:prstGeom>
        </p:spPr>
        <p:txBody>
          <a:bodyPr anchorCtr="0" anchor="t" bIns="0" lIns="0" spcFirstLastPara="1" rIns="0" wrap="square" tIns="0">
            <a:noAutofit/>
          </a:bodyPr>
          <a:lstStyle>
            <a:lvl1pPr lvl="0" rtl="0" algn="ctr">
              <a:spcBef>
                <a:spcPts val="0"/>
              </a:spcBef>
              <a:spcAft>
                <a:spcPts val="0"/>
              </a:spcAft>
              <a:buSzPts val="900"/>
              <a:buNone/>
              <a:defRPr sz="900"/>
            </a:lvl1pPr>
            <a:lvl2pPr lvl="1" rtl="0" algn="ctr">
              <a:spcBef>
                <a:spcPts val="1200"/>
              </a:spcBef>
              <a:spcAft>
                <a:spcPts val="0"/>
              </a:spcAft>
              <a:buSzPts val="1200"/>
              <a:buNone/>
              <a:defRPr/>
            </a:lvl2pPr>
            <a:lvl3pPr lvl="2" rtl="0" algn="ctr">
              <a:spcBef>
                <a:spcPts val="1200"/>
              </a:spcBef>
              <a:spcAft>
                <a:spcPts val="0"/>
              </a:spcAft>
              <a:buSzPts val="1200"/>
              <a:buNone/>
              <a:defRPr/>
            </a:lvl3pPr>
            <a:lvl4pPr lvl="3" rtl="0" algn="ctr">
              <a:spcBef>
                <a:spcPts val="1200"/>
              </a:spcBef>
              <a:spcAft>
                <a:spcPts val="0"/>
              </a:spcAft>
              <a:buSzPts val="1200"/>
              <a:buNone/>
              <a:defRPr/>
            </a:lvl4pPr>
            <a:lvl5pPr lvl="4" rtl="0" algn="ctr">
              <a:spcBef>
                <a:spcPts val="1200"/>
              </a:spcBef>
              <a:spcAft>
                <a:spcPts val="0"/>
              </a:spcAft>
              <a:buSzPts val="1200"/>
              <a:buNone/>
              <a:defRPr/>
            </a:lvl5pPr>
            <a:lvl6pPr lvl="5" rtl="0" algn="ctr">
              <a:spcBef>
                <a:spcPts val="1200"/>
              </a:spcBef>
              <a:spcAft>
                <a:spcPts val="0"/>
              </a:spcAft>
              <a:buSzPts val="1200"/>
              <a:buNone/>
              <a:defRPr/>
            </a:lvl6pPr>
            <a:lvl7pPr lvl="6" rtl="0" algn="ctr">
              <a:spcBef>
                <a:spcPts val="1200"/>
              </a:spcBef>
              <a:spcAft>
                <a:spcPts val="0"/>
              </a:spcAft>
              <a:buSzPts val="1200"/>
              <a:buNone/>
              <a:defRPr/>
            </a:lvl7pPr>
            <a:lvl8pPr lvl="7" rtl="0" algn="ctr">
              <a:spcBef>
                <a:spcPts val="1200"/>
              </a:spcBef>
              <a:spcAft>
                <a:spcPts val="0"/>
              </a:spcAft>
              <a:buSzPts val="1200"/>
              <a:buNone/>
              <a:defRPr/>
            </a:lvl8pPr>
            <a:lvl9pPr lvl="8" rtl="0" algn="ctr">
              <a:spcBef>
                <a:spcPts val="1200"/>
              </a:spcBef>
              <a:spcAft>
                <a:spcPts val="1200"/>
              </a:spcAft>
              <a:buSzPts val="1200"/>
              <a:buNone/>
              <a:defRPr/>
            </a:lvl9pPr>
          </a:lstStyle>
          <a:p/>
        </p:txBody>
      </p:sp>
      <p:sp>
        <p:nvSpPr>
          <p:cNvPr id="156" name="Google Shape;156;p25"/>
          <p:cNvSpPr txBox="1"/>
          <p:nvPr>
            <p:ph idx="2" type="body"/>
          </p:nvPr>
        </p:nvSpPr>
        <p:spPr>
          <a:xfrm>
            <a:off x="795300" y="977950"/>
            <a:ext cx="5019900" cy="3591000"/>
          </a:xfrm>
          <a:prstGeom prst="rect">
            <a:avLst/>
          </a:prstGeom>
        </p:spPr>
        <p:txBody>
          <a:bodyPr anchorCtr="0" anchor="t" bIns="0" lIns="0" spcFirstLastPara="1" rIns="0" wrap="square" tIns="0">
            <a:noAutofit/>
          </a:bodyPr>
          <a:lstStyle>
            <a:lvl1pPr indent="-469900" lvl="0" marL="457200" rtl="0">
              <a:lnSpc>
                <a:spcPct val="90000"/>
              </a:lnSpc>
              <a:spcBef>
                <a:spcPts val="0"/>
              </a:spcBef>
              <a:spcAft>
                <a:spcPts val="0"/>
              </a:spcAft>
              <a:buSzPts val="3800"/>
              <a:buFont typeface="Times"/>
              <a:buChar char="·"/>
              <a:defRPr sz="3800">
                <a:latin typeface="Times"/>
                <a:ea typeface="Times"/>
                <a:cs typeface="Times"/>
                <a:sym typeface="Times"/>
              </a:defRPr>
            </a:lvl1pPr>
            <a:lvl2pPr indent="-469900" lvl="1" marL="914400" rtl="0">
              <a:lnSpc>
                <a:spcPct val="90000"/>
              </a:lnSpc>
              <a:spcBef>
                <a:spcPts val="1200"/>
              </a:spcBef>
              <a:spcAft>
                <a:spcPts val="0"/>
              </a:spcAft>
              <a:buSzPts val="3800"/>
              <a:buFont typeface="Times"/>
              <a:buChar char="–"/>
              <a:defRPr sz="3800">
                <a:latin typeface="Times"/>
                <a:ea typeface="Times"/>
                <a:cs typeface="Times"/>
                <a:sym typeface="Times"/>
              </a:defRPr>
            </a:lvl2pPr>
            <a:lvl3pPr indent="-469900" lvl="2" marL="1371600" rtl="0">
              <a:lnSpc>
                <a:spcPct val="90000"/>
              </a:lnSpc>
              <a:spcBef>
                <a:spcPts val="1200"/>
              </a:spcBef>
              <a:spcAft>
                <a:spcPts val="0"/>
              </a:spcAft>
              <a:buSzPts val="3800"/>
              <a:buFont typeface="Times"/>
              <a:buChar char="–"/>
              <a:defRPr sz="3800">
                <a:latin typeface="Times"/>
                <a:ea typeface="Times"/>
                <a:cs typeface="Times"/>
                <a:sym typeface="Times"/>
              </a:defRPr>
            </a:lvl3pPr>
            <a:lvl4pPr indent="-469900" lvl="3" marL="1828800" rtl="0">
              <a:lnSpc>
                <a:spcPct val="90000"/>
              </a:lnSpc>
              <a:spcBef>
                <a:spcPts val="1200"/>
              </a:spcBef>
              <a:spcAft>
                <a:spcPts val="0"/>
              </a:spcAft>
              <a:buSzPts val="3800"/>
              <a:buFont typeface="Times"/>
              <a:buChar char="–"/>
              <a:defRPr sz="3800">
                <a:latin typeface="Times"/>
                <a:ea typeface="Times"/>
                <a:cs typeface="Times"/>
                <a:sym typeface="Times"/>
              </a:defRPr>
            </a:lvl4pPr>
            <a:lvl5pPr indent="-469900" lvl="4" marL="2286000" rtl="0">
              <a:lnSpc>
                <a:spcPct val="90000"/>
              </a:lnSpc>
              <a:spcBef>
                <a:spcPts val="1200"/>
              </a:spcBef>
              <a:spcAft>
                <a:spcPts val="0"/>
              </a:spcAft>
              <a:buSzPts val="3800"/>
              <a:buFont typeface="Times"/>
              <a:buChar char="–"/>
              <a:defRPr sz="3800">
                <a:latin typeface="Times"/>
                <a:ea typeface="Times"/>
                <a:cs typeface="Times"/>
                <a:sym typeface="Times"/>
              </a:defRPr>
            </a:lvl5pPr>
            <a:lvl6pPr indent="-469900" lvl="5" marL="2743200" rtl="0">
              <a:lnSpc>
                <a:spcPct val="90000"/>
              </a:lnSpc>
              <a:spcBef>
                <a:spcPts val="1200"/>
              </a:spcBef>
              <a:spcAft>
                <a:spcPts val="0"/>
              </a:spcAft>
              <a:buSzPts val="3800"/>
              <a:buFont typeface="Times"/>
              <a:buChar char="–"/>
              <a:defRPr sz="3800">
                <a:latin typeface="Times"/>
                <a:ea typeface="Times"/>
                <a:cs typeface="Times"/>
                <a:sym typeface="Times"/>
              </a:defRPr>
            </a:lvl6pPr>
            <a:lvl7pPr indent="-469900" lvl="6" marL="3200400" rtl="0">
              <a:lnSpc>
                <a:spcPct val="90000"/>
              </a:lnSpc>
              <a:spcBef>
                <a:spcPts val="1200"/>
              </a:spcBef>
              <a:spcAft>
                <a:spcPts val="0"/>
              </a:spcAft>
              <a:buSzPts val="3800"/>
              <a:buFont typeface="Times"/>
              <a:buChar char="–"/>
              <a:defRPr sz="3800">
                <a:latin typeface="Times"/>
                <a:ea typeface="Times"/>
                <a:cs typeface="Times"/>
                <a:sym typeface="Times"/>
              </a:defRPr>
            </a:lvl7pPr>
            <a:lvl8pPr indent="-469900" lvl="7" marL="3657600" rtl="0">
              <a:lnSpc>
                <a:spcPct val="90000"/>
              </a:lnSpc>
              <a:spcBef>
                <a:spcPts val="1200"/>
              </a:spcBef>
              <a:spcAft>
                <a:spcPts val="0"/>
              </a:spcAft>
              <a:buSzPts val="3800"/>
              <a:buFont typeface="Times"/>
              <a:buChar char="–"/>
              <a:defRPr sz="3800">
                <a:latin typeface="Times"/>
                <a:ea typeface="Times"/>
                <a:cs typeface="Times"/>
                <a:sym typeface="Times"/>
              </a:defRPr>
            </a:lvl8pPr>
            <a:lvl9pPr indent="-469900" lvl="8" marL="4114800" rtl="0">
              <a:lnSpc>
                <a:spcPct val="90000"/>
              </a:lnSpc>
              <a:spcBef>
                <a:spcPts val="1200"/>
              </a:spcBef>
              <a:spcAft>
                <a:spcPts val="1200"/>
              </a:spcAft>
              <a:buSzPts val="3800"/>
              <a:buFont typeface="Times"/>
              <a:buChar char="–"/>
              <a:defRPr sz="3800">
                <a:latin typeface="Times"/>
                <a:ea typeface="Times"/>
                <a:cs typeface="Times"/>
                <a:sym typeface="Times"/>
              </a:defRPr>
            </a:lvl9pPr>
          </a:lstStyle>
          <a:p/>
        </p:txBody>
      </p:sp>
      <p:sp>
        <p:nvSpPr>
          <p:cNvPr id="157" name="Google Shape;157;p2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8" name="Google Shape;158;p2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25"/>
          <p:cNvSpPr txBox="1"/>
          <p:nvPr>
            <p:ph idx="3" type="subTitle"/>
          </p:nvPr>
        </p:nvSpPr>
        <p:spPr>
          <a:xfrm>
            <a:off x="6460400" y="3075375"/>
            <a:ext cx="1470300" cy="1468800"/>
          </a:xfrm>
          <a:prstGeom prst="rect">
            <a:avLst/>
          </a:prstGeom>
        </p:spPr>
        <p:txBody>
          <a:bodyPr anchorCtr="0" anchor="t" bIns="0" lIns="0" spcFirstLastPara="1" rIns="0" wrap="square" tIns="0">
            <a:noAutofit/>
          </a:bodyPr>
          <a:lstStyle>
            <a:lvl1pPr lvl="0" rtl="0" algn="ctr">
              <a:spcBef>
                <a:spcPts val="0"/>
              </a:spcBef>
              <a:spcAft>
                <a:spcPts val="0"/>
              </a:spcAft>
              <a:buSzPts val="900"/>
              <a:buNone/>
              <a:defRPr sz="900"/>
            </a:lvl1pPr>
            <a:lvl2pPr lvl="1" rtl="0" algn="ctr">
              <a:spcBef>
                <a:spcPts val="1200"/>
              </a:spcBef>
              <a:spcAft>
                <a:spcPts val="0"/>
              </a:spcAft>
              <a:buSzPts val="1200"/>
              <a:buNone/>
              <a:defRPr/>
            </a:lvl2pPr>
            <a:lvl3pPr lvl="2" rtl="0" algn="ctr">
              <a:spcBef>
                <a:spcPts val="1200"/>
              </a:spcBef>
              <a:spcAft>
                <a:spcPts val="0"/>
              </a:spcAft>
              <a:buSzPts val="1200"/>
              <a:buNone/>
              <a:defRPr/>
            </a:lvl3pPr>
            <a:lvl4pPr lvl="3" rtl="0" algn="ctr">
              <a:spcBef>
                <a:spcPts val="1200"/>
              </a:spcBef>
              <a:spcAft>
                <a:spcPts val="0"/>
              </a:spcAft>
              <a:buSzPts val="1200"/>
              <a:buNone/>
              <a:defRPr/>
            </a:lvl4pPr>
            <a:lvl5pPr lvl="4" rtl="0" algn="ctr">
              <a:spcBef>
                <a:spcPts val="1200"/>
              </a:spcBef>
              <a:spcAft>
                <a:spcPts val="0"/>
              </a:spcAft>
              <a:buSzPts val="1200"/>
              <a:buNone/>
              <a:defRPr/>
            </a:lvl5pPr>
            <a:lvl6pPr lvl="5" rtl="0" algn="ctr">
              <a:spcBef>
                <a:spcPts val="1200"/>
              </a:spcBef>
              <a:spcAft>
                <a:spcPts val="0"/>
              </a:spcAft>
              <a:buSzPts val="1200"/>
              <a:buNone/>
              <a:defRPr/>
            </a:lvl6pPr>
            <a:lvl7pPr lvl="6" rtl="0" algn="ctr">
              <a:spcBef>
                <a:spcPts val="1200"/>
              </a:spcBef>
              <a:spcAft>
                <a:spcPts val="0"/>
              </a:spcAft>
              <a:buSzPts val="1200"/>
              <a:buNone/>
              <a:defRPr/>
            </a:lvl7pPr>
            <a:lvl8pPr lvl="7" rtl="0" algn="ctr">
              <a:spcBef>
                <a:spcPts val="1200"/>
              </a:spcBef>
              <a:spcAft>
                <a:spcPts val="0"/>
              </a:spcAft>
              <a:buSzPts val="1200"/>
              <a:buNone/>
              <a:defRPr/>
            </a:lvl8pPr>
            <a:lvl9pPr lvl="8" rtl="0" algn="ctr">
              <a:spcBef>
                <a:spcPts val="1200"/>
              </a:spcBef>
              <a:spcAft>
                <a:spcPts val="120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Our Mission – Option">
  <p:cSld name="TITLE_AND_BODY_2_1_3">
    <p:bg>
      <p:bgPr>
        <a:solidFill>
          <a:schemeClr val="accent3"/>
        </a:solidFill>
      </p:bgPr>
    </p:bg>
    <p:spTree>
      <p:nvGrpSpPr>
        <p:cNvPr id="160" name="Shape 160"/>
        <p:cNvGrpSpPr/>
        <p:nvPr/>
      </p:nvGrpSpPr>
      <p:grpSpPr>
        <a:xfrm>
          <a:off x="0" y="0"/>
          <a:ext cx="0" cy="0"/>
          <a:chOff x="0" y="0"/>
          <a:chExt cx="0" cy="0"/>
        </a:xfrm>
      </p:grpSpPr>
      <p:sp>
        <p:nvSpPr>
          <p:cNvPr id="161" name="Google Shape;161;p26"/>
          <p:cNvSpPr txBox="1"/>
          <p:nvPr>
            <p:ph idx="1" type="subTitle"/>
          </p:nvPr>
        </p:nvSpPr>
        <p:spPr>
          <a:xfrm>
            <a:off x="6678000" y="1382000"/>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
        <p:nvSpPr>
          <p:cNvPr id="162" name="Google Shape;162;p26"/>
          <p:cNvSpPr txBox="1"/>
          <p:nvPr>
            <p:ph idx="2" type="body"/>
          </p:nvPr>
        </p:nvSpPr>
        <p:spPr>
          <a:xfrm>
            <a:off x="795300" y="977950"/>
            <a:ext cx="5019900" cy="3591000"/>
          </a:xfrm>
          <a:prstGeom prst="rect">
            <a:avLst/>
          </a:prstGeom>
        </p:spPr>
        <p:txBody>
          <a:bodyPr anchorCtr="0" anchor="t" bIns="0" lIns="0" spcFirstLastPara="1" rIns="0" wrap="square" tIns="0">
            <a:noAutofit/>
          </a:bodyPr>
          <a:lstStyle>
            <a:lvl1pPr indent="-469900" lvl="0" marL="457200" rtl="0">
              <a:lnSpc>
                <a:spcPct val="90000"/>
              </a:lnSpc>
              <a:spcBef>
                <a:spcPts val="0"/>
              </a:spcBef>
              <a:spcAft>
                <a:spcPts val="0"/>
              </a:spcAft>
              <a:buClr>
                <a:schemeClr val="lt1"/>
              </a:buClr>
              <a:buSzPts val="3800"/>
              <a:buFont typeface="Times"/>
              <a:buChar char="·"/>
              <a:defRPr sz="3800">
                <a:solidFill>
                  <a:schemeClr val="lt1"/>
                </a:solidFill>
                <a:latin typeface="Times"/>
                <a:ea typeface="Times"/>
                <a:cs typeface="Times"/>
                <a:sym typeface="Times"/>
              </a:defRPr>
            </a:lvl1pPr>
            <a:lvl2pPr indent="-469900" lvl="1" marL="914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2pPr>
            <a:lvl3pPr indent="-469900" lvl="2" marL="1371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3pPr>
            <a:lvl4pPr indent="-469900" lvl="3" marL="18288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4pPr>
            <a:lvl5pPr indent="-469900" lvl="4" marL="22860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5pPr>
            <a:lvl6pPr indent="-469900" lvl="5" marL="27432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6pPr>
            <a:lvl7pPr indent="-469900" lvl="6" marL="32004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7pPr>
            <a:lvl8pPr indent="-469900" lvl="7" marL="3657600" rtl="0">
              <a:lnSpc>
                <a:spcPct val="90000"/>
              </a:lnSpc>
              <a:spcBef>
                <a:spcPts val="1200"/>
              </a:spcBef>
              <a:spcAft>
                <a:spcPts val="0"/>
              </a:spcAft>
              <a:buClr>
                <a:schemeClr val="lt1"/>
              </a:buClr>
              <a:buSzPts val="3800"/>
              <a:buFont typeface="Times"/>
              <a:buChar char="–"/>
              <a:defRPr sz="3800">
                <a:solidFill>
                  <a:schemeClr val="lt1"/>
                </a:solidFill>
                <a:latin typeface="Times"/>
                <a:ea typeface="Times"/>
                <a:cs typeface="Times"/>
                <a:sym typeface="Times"/>
              </a:defRPr>
            </a:lvl8pPr>
            <a:lvl9pPr indent="-469900" lvl="8" marL="4114800" rtl="0">
              <a:lnSpc>
                <a:spcPct val="90000"/>
              </a:lnSpc>
              <a:spcBef>
                <a:spcPts val="1200"/>
              </a:spcBef>
              <a:spcAft>
                <a:spcPts val="1200"/>
              </a:spcAft>
              <a:buClr>
                <a:schemeClr val="lt1"/>
              </a:buClr>
              <a:buSzPts val="3800"/>
              <a:buFont typeface="Times"/>
              <a:buChar char="–"/>
              <a:defRPr sz="3800">
                <a:solidFill>
                  <a:schemeClr val="lt1"/>
                </a:solidFill>
                <a:latin typeface="Times"/>
                <a:ea typeface="Times"/>
                <a:cs typeface="Times"/>
                <a:sym typeface="Times"/>
              </a:defRPr>
            </a:lvl9pPr>
          </a:lstStyle>
          <a:p/>
        </p:txBody>
      </p:sp>
      <p:sp>
        <p:nvSpPr>
          <p:cNvPr id="163" name="Google Shape;163;p2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4" name="Google Shape;164;p2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26"/>
          <p:cNvSpPr txBox="1"/>
          <p:nvPr>
            <p:ph idx="3" type="subTitle"/>
          </p:nvPr>
        </p:nvSpPr>
        <p:spPr>
          <a:xfrm>
            <a:off x="6678000" y="3005525"/>
            <a:ext cx="1213200" cy="1468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1200"/>
              <a:buNone/>
              <a:defRPr>
                <a:solidFill>
                  <a:schemeClr val="lt1"/>
                </a:solidFill>
              </a:defRPr>
            </a:lvl2pPr>
            <a:lvl3pPr lvl="2" rtl="0">
              <a:spcBef>
                <a:spcPts val="1200"/>
              </a:spcBef>
              <a:spcAft>
                <a:spcPts val="0"/>
              </a:spcAft>
              <a:buClr>
                <a:schemeClr val="lt1"/>
              </a:buClr>
              <a:buSzPts val="1200"/>
              <a:buNone/>
              <a:defRPr>
                <a:solidFill>
                  <a:schemeClr val="lt1"/>
                </a:solidFill>
              </a:defRPr>
            </a:lvl3pPr>
            <a:lvl4pPr lvl="3" rtl="0">
              <a:spcBef>
                <a:spcPts val="1200"/>
              </a:spcBef>
              <a:spcAft>
                <a:spcPts val="0"/>
              </a:spcAft>
              <a:buClr>
                <a:schemeClr val="lt1"/>
              </a:buClr>
              <a:buSzPts val="1200"/>
              <a:buNone/>
              <a:defRPr>
                <a:solidFill>
                  <a:schemeClr val="lt1"/>
                </a:solidFill>
              </a:defRPr>
            </a:lvl4pPr>
            <a:lvl5pPr lvl="4" rtl="0">
              <a:spcBef>
                <a:spcPts val="1200"/>
              </a:spcBef>
              <a:spcAft>
                <a:spcPts val="0"/>
              </a:spcAft>
              <a:buClr>
                <a:schemeClr val="lt1"/>
              </a:buClr>
              <a:buSzPts val="1200"/>
              <a:buNone/>
              <a:defRPr>
                <a:solidFill>
                  <a:schemeClr val="lt1"/>
                </a:solidFill>
              </a:defRPr>
            </a:lvl5pPr>
            <a:lvl6pPr lvl="5" rtl="0">
              <a:spcBef>
                <a:spcPts val="1200"/>
              </a:spcBef>
              <a:spcAft>
                <a:spcPts val="0"/>
              </a:spcAft>
              <a:buClr>
                <a:schemeClr val="lt1"/>
              </a:buClr>
              <a:buSzPts val="1200"/>
              <a:buNone/>
              <a:defRPr>
                <a:solidFill>
                  <a:schemeClr val="lt1"/>
                </a:solidFill>
              </a:defRPr>
            </a:lvl6pPr>
            <a:lvl7pPr lvl="6" rtl="0">
              <a:spcBef>
                <a:spcPts val="1200"/>
              </a:spcBef>
              <a:spcAft>
                <a:spcPts val="0"/>
              </a:spcAft>
              <a:buClr>
                <a:schemeClr val="lt1"/>
              </a:buClr>
              <a:buSzPts val="1200"/>
              <a:buNone/>
              <a:defRPr>
                <a:solidFill>
                  <a:schemeClr val="lt1"/>
                </a:solidFill>
              </a:defRPr>
            </a:lvl7pPr>
            <a:lvl8pPr lvl="7" rtl="0">
              <a:spcBef>
                <a:spcPts val="1200"/>
              </a:spcBef>
              <a:spcAft>
                <a:spcPts val="0"/>
              </a:spcAft>
              <a:buClr>
                <a:schemeClr val="lt1"/>
              </a:buClr>
              <a:buSzPts val="1200"/>
              <a:buNone/>
              <a:defRPr>
                <a:solidFill>
                  <a:schemeClr val="lt1"/>
                </a:solidFill>
              </a:defRPr>
            </a:lvl8pPr>
            <a:lvl9pPr lvl="8" rtl="0">
              <a:spcBef>
                <a:spcPts val="1200"/>
              </a:spcBef>
              <a:spcAft>
                <a:spcPts val="1200"/>
              </a:spcAft>
              <a:buClr>
                <a:schemeClr val="lt1"/>
              </a:buClr>
              <a:buSzPts val="12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Our Mission Long Text">
  <p:cSld name="TITLE_AND_BODY_2_1_5">
    <p:bg>
      <p:bgPr>
        <a:solidFill>
          <a:schemeClr val="accent1"/>
        </a:solidFill>
      </p:bgPr>
    </p:bg>
    <p:spTree>
      <p:nvGrpSpPr>
        <p:cNvPr id="166" name="Shape 166"/>
        <p:cNvGrpSpPr/>
        <p:nvPr/>
      </p:nvGrpSpPr>
      <p:grpSpPr>
        <a:xfrm>
          <a:off x="0" y="0"/>
          <a:ext cx="0" cy="0"/>
          <a:chOff x="0" y="0"/>
          <a:chExt cx="0" cy="0"/>
        </a:xfrm>
      </p:grpSpPr>
      <p:sp>
        <p:nvSpPr>
          <p:cNvPr id="167" name="Google Shape;167;p27"/>
          <p:cNvSpPr txBox="1"/>
          <p:nvPr>
            <p:ph idx="1" type="body"/>
          </p:nvPr>
        </p:nvSpPr>
        <p:spPr>
          <a:xfrm>
            <a:off x="795300" y="977950"/>
            <a:ext cx="8060100" cy="3591000"/>
          </a:xfrm>
          <a:prstGeom prst="rect">
            <a:avLst/>
          </a:prstGeom>
        </p:spPr>
        <p:txBody>
          <a:bodyPr anchorCtr="0" anchor="t" bIns="0" lIns="0" spcFirstLastPara="1" rIns="0" wrap="square" tIns="0">
            <a:noAutofit/>
          </a:bodyPr>
          <a:lstStyle>
            <a:lvl1pPr indent="-520700" lvl="0" marL="457200" rtl="0">
              <a:lnSpc>
                <a:spcPct val="85000"/>
              </a:lnSpc>
              <a:spcBef>
                <a:spcPts val="0"/>
              </a:spcBef>
              <a:spcAft>
                <a:spcPts val="0"/>
              </a:spcAft>
              <a:buClr>
                <a:schemeClr val="lt1"/>
              </a:buClr>
              <a:buSzPts val="4600"/>
              <a:buFont typeface="Times"/>
              <a:buChar char="·"/>
              <a:defRPr sz="4600">
                <a:solidFill>
                  <a:schemeClr val="lt1"/>
                </a:solidFill>
                <a:latin typeface="Times"/>
                <a:ea typeface="Times"/>
                <a:cs typeface="Times"/>
                <a:sym typeface="Times"/>
              </a:defRPr>
            </a:lvl1pPr>
            <a:lvl2pPr indent="-520700" lvl="1" marL="9144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2pPr>
            <a:lvl3pPr indent="-520700" lvl="2" marL="13716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3pPr>
            <a:lvl4pPr indent="-520700" lvl="3" marL="18288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4pPr>
            <a:lvl5pPr indent="-520700" lvl="4" marL="22860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5pPr>
            <a:lvl6pPr indent="-520700" lvl="5" marL="27432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6pPr>
            <a:lvl7pPr indent="-520700" lvl="6" marL="32004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7pPr>
            <a:lvl8pPr indent="-520700" lvl="7" marL="3657600" rtl="0">
              <a:lnSpc>
                <a:spcPct val="85000"/>
              </a:lnSpc>
              <a:spcBef>
                <a:spcPts val="1200"/>
              </a:spcBef>
              <a:spcAft>
                <a:spcPts val="0"/>
              </a:spcAft>
              <a:buClr>
                <a:schemeClr val="lt1"/>
              </a:buClr>
              <a:buSzPts val="4600"/>
              <a:buFont typeface="Times"/>
              <a:buChar char="–"/>
              <a:defRPr sz="4600">
                <a:solidFill>
                  <a:schemeClr val="lt1"/>
                </a:solidFill>
                <a:latin typeface="Times"/>
                <a:ea typeface="Times"/>
                <a:cs typeface="Times"/>
                <a:sym typeface="Times"/>
              </a:defRPr>
            </a:lvl8pPr>
            <a:lvl9pPr indent="-520700" lvl="8" marL="4114800" rtl="0">
              <a:lnSpc>
                <a:spcPct val="85000"/>
              </a:lnSpc>
              <a:spcBef>
                <a:spcPts val="1200"/>
              </a:spcBef>
              <a:spcAft>
                <a:spcPts val="1200"/>
              </a:spcAft>
              <a:buClr>
                <a:schemeClr val="lt1"/>
              </a:buClr>
              <a:buSzPts val="4600"/>
              <a:buFont typeface="Times"/>
              <a:buChar char="–"/>
              <a:defRPr sz="4600">
                <a:solidFill>
                  <a:schemeClr val="lt1"/>
                </a:solidFill>
                <a:latin typeface="Times"/>
                <a:ea typeface="Times"/>
                <a:cs typeface="Times"/>
                <a:sym typeface="Times"/>
              </a:defRPr>
            </a:lvl9pPr>
          </a:lstStyle>
          <a:p/>
        </p:txBody>
      </p:sp>
      <p:sp>
        <p:nvSpPr>
          <p:cNvPr id="168" name="Google Shape;168;p2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9" name="Google Shape;169;p2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Our Mission Long Text – Option">
  <p:cSld name="TITLE_AND_BODY_2_1_5_1">
    <p:bg>
      <p:bgPr>
        <a:solidFill>
          <a:schemeClr val="lt2"/>
        </a:solidFill>
      </p:bgPr>
    </p:bg>
    <p:spTree>
      <p:nvGrpSpPr>
        <p:cNvPr id="170" name="Shape 170"/>
        <p:cNvGrpSpPr/>
        <p:nvPr/>
      </p:nvGrpSpPr>
      <p:grpSpPr>
        <a:xfrm>
          <a:off x="0" y="0"/>
          <a:ext cx="0" cy="0"/>
          <a:chOff x="0" y="0"/>
          <a:chExt cx="0" cy="0"/>
        </a:xfrm>
      </p:grpSpPr>
      <p:sp>
        <p:nvSpPr>
          <p:cNvPr id="171" name="Google Shape;171;p28"/>
          <p:cNvSpPr txBox="1"/>
          <p:nvPr>
            <p:ph idx="1" type="body"/>
          </p:nvPr>
        </p:nvSpPr>
        <p:spPr>
          <a:xfrm>
            <a:off x="795300" y="977950"/>
            <a:ext cx="8060100" cy="3591000"/>
          </a:xfrm>
          <a:prstGeom prst="rect">
            <a:avLst/>
          </a:prstGeom>
        </p:spPr>
        <p:txBody>
          <a:bodyPr anchorCtr="0" anchor="t" bIns="0" lIns="0" spcFirstLastPara="1" rIns="0" wrap="square" tIns="0">
            <a:noAutofit/>
          </a:bodyPr>
          <a:lstStyle>
            <a:lvl1pPr indent="-520700" lvl="0" marL="457200" rtl="0">
              <a:lnSpc>
                <a:spcPct val="85000"/>
              </a:lnSpc>
              <a:spcBef>
                <a:spcPts val="0"/>
              </a:spcBef>
              <a:spcAft>
                <a:spcPts val="0"/>
              </a:spcAft>
              <a:buSzPts val="4600"/>
              <a:buFont typeface="Times"/>
              <a:buChar char="·"/>
              <a:defRPr sz="4600">
                <a:latin typeface="Times"/>
                <a:ea typeface="Times"/>
                <a:cs typeface="Times"/>
                <a:sym typeface="Times"/>
              </a:defRPr>
            </a:lvl1pPr>
            <a:lvl2pPr indent="-520700" lvl="1" marL="914400" rtl="0">
              <a:lnSpc>
                <a:spcPct val="85000"/>
              </a:lnSpc>
              <a:spcBef>
                <a:spcPts val="1200"/>
              </a:spcBef>
              <a:spcAft>
                <a:spcPts val="0"/>
              </a:spcAft>
              <a:buSzPts val="4600"/>
              <a:buFont typeface="Times"/>
              <a:buChar char="–"/>
              <a:defRPr sz="4600">
                <a:latin typeface="Times"/>
                <a:ea typeface="Times"/>
                <a:cs typeface="Times"/>
                <a:sym typeface="Times"/>
              </a:defRPr>
            </a:lvl2pPr>
            <a:lvl3pPr indent="-520700" lvl="2" marL="1371600" rtl="0">
              <a:lnSpc>
                <a:spcPct val="85000"/>
              </a:lnSpc>
              <a:spcBef>
                <a:spcPts val="1200"/>
              </a:spcBef>
              <a:spcAft>
                <a:spcPts val="0"/>
              </a:spcAft>
              <a:buSzPts val="4600"/>
              <a:buFont typeface="Times"/>
              <a:buChar char="–"/>
              <a:defRPr sz="4600">
                <a:latin typeface="Times"/>
                <a:ea typeface="Times"/>
                <a:cs typeface="Times"/>
                <a:sym typeface="Times"/>
              </a:defRPr>
            </a:lvl3pPr>
            <a:lvl4pPr indent="-520700" lvl="3" marL="1828800" rtl="0">
              <a:lnSpc>
                <a:spcPct val="85000"/>
              </a:lnSpc>
              <a:spcBef>
                <a:spcPts val="1200"/>
              </a:spcBef>
              <a:spcAft>
                <a:spcPts val="0"/>
              </a:spcAft>
              <a:buSzPts val="4600"/>
              <a:buFont typeface="Times"/>
              <a:buChar char="–"/>
              <a:defRPr sz="4600">
                <a:latin typeface="Times"/>
                <a:ea typeface="Times"/>
                <a:cs typeface="Times"/>
                <a:sym typeface="Times"/>
              </a:defRPr>
            </a:lvl4pPr>
            <a:lvl5pPr indent="-520700" lvl="4" marL="2286000" rtl="0">
              <a:lnSpc>
                <a:spcPct val="85000"/>
              </a:lnSpc>
              <a:spcBef>
                <a:spcPts val="1200"/>
              </a:spcBef>
              <a:spcAft>
                <a:spcPts val="0"/>
              </a:spcAft>
              <a:buSzPts val="4600"/>
              <a:buFont typeface="Times"/>
              <a:buChar char="–"/>
              <a:defRPr sz="4600">
                <a:latin typeface="Times"/>
                <a:ea typeface="Times"/>
                <a:cs typeface="Times"/>
                <a:sym typeface="Times"/>
              </a:defRPr>
            </a:lvl5pPr>
            <a:lvl6pPr indent="-520700" lvl="5" marL="2743200" rtl="0">
              <a:lnSpc>
                <a:spcPct val="85000"/>
              </a:lnSpc>
              <a:spcBef>
                <a:spcPts val="1200"/>
              </a:spcBef>
              <a:spcAft>
                <a:spcPts val="0"/>
              </a:spcAft>
              <a:buSzPts val="4600"/>
              <a:buFont typeface="Times"/>
              <a:buChar char="–"/>
              <a:defRPr sz="4600">
                <a:latin typeface="Times"/>
                <a:ea typeface="Times"/>
                <a:cs typeface="Times"/>
                <a:sym typeface="Times"/>
              </a:defRPr>
            </a:lvl6pPr>
            <a:lvl7pPr indent="-520700" lvl="6" marL="3200400" rtl="0">
              <a:lnSpc>
                <a:spcPct val="85000"/>
              </a:lnSpc>
              <a:spcBef>
                <a:spcPts val="1200"/>
              </a:spcBef>
              <a:spcAft>
                <a:spcPts val="0"/>
              </a:spcAft>
              <a:buSzPts val="4600"/>
              <a:buFont typeface="Times"/>
              <a:buChar char="–"/>
              <a:defRPr sz="4600">
                <a:latin typeface="Times"/>
                <a:ea typeface="Times"/>
                <a:cs typeface="Times"/>
                <a:sym typeface="Times"/>
              </a:defRPr>
            </a:lvl7pPr>
            <a:lvl8pPr indent="-520700" lvl="7" marL="3657600" rtl="0">
              <a:lnSpc>
                <a:spcPct val="85000"/>
              </a:lnSpc>
              <a:spcBef>
                <a:spcPts val="1200"/>
              </a:spcBef>
              <a:spcAft>
                <a:spcPts val="0"/>
              </a:spcAft>
              <a:buSzPts val="4600"/>
              <a:buFont typeface="Times"/>
              <a:buChar char="–"/>
              <a:defRPr sz="4600">
                <a:latin typeface="Times"/>
                <a:ea typeface="Times"/>
                <a:cs typeface="Times"/>
                <a:sym typeface="Times"/>
              </a:defRPr>
            </a:lvl8pPr>
            <a:lvl9pPr indent="-520700" lvl="8" marL="4114800" rtl="0">
              <a:lnSpc>
                <a:spcPct val="85000"/>
              </a:lnSpc>
              <a:spcBef>
                <a:spcPts val="1200"/>
              </a:spcBef>
              <a:spcAft>
                <a:spcPts val="1200"/>
              </a:spcAft>
              <a:buSzPts val="4600"/>
              <a:buFont typeface="Times"/>
              <a:buChar char="–"/>
              <a:defRPr sz="4600">
                <a:latin typeface="Times"/>
                <a:ea typeface="Times"/>
                <a:cs typeface="Times"/>
                <a:sym typeface="Times"/>
              </a:defRPr>
            </a:lvl9pPr>
          </a:lstStyle>
          <a:p/>
        </p:txBody>
      </p:sp>
      <p:sp>
        <p:nvSpPr>
          <p:cNvPr id="172" name="Google Shape;172;p2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73" name="Google Shape;173;p2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itle and Large Image">
  <p:cSld name="TITLE_AND_BODY_2_1_2">
    <p:bg>
      <p:bgPr>
        <a:solidFill>
          <a:schemeClr val="accent1"/>
        </a:solidFill>
      </p:bgPr>
    </p:bg>
    <p:spTree>
      <p:nvGrpSpPr>
        <p:cNvPr id="174" name="Shape 174"/>
        <p:cNvGrpSpPr/>
        <p:nvPr/>
      </p:nvGrpSpPr>
      <p:grpSpPr>
        <a:xfrm>
          <a:off x="0" y="0"/>
          <a:ext cx="0" cy="0"/>
          <a:chOff x="0" y="0"/>
          <a:chExt cx="0" cy="0"/>
        </a:xfrm>
      </p:grpSpPr>
      <p:sp>
        <p:nvSpPr>
          <p:cNvPr id="175" name="Google Shape;175;p2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76" name="Google Shape;176;p2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29"/>
          <p:cNvSpPr txBox="1"/>
          <p:nvPr>
            <p:ph type="title"/>
          </p:nvPr>
        </p:nvSpPr>
        <p:spPr>
          <a:xfrm>
            <a:off x="795300" y="936975"/>
            <a:ext cx="2487300" cy="36321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4600"/>
              <a:buNone/>
              <a:defRPr sz="4600">
                <a:solidFill>
                  <a:schemeClr val="lt1"/>
                </a:solidFill>
              </a:defRPr>
            </a:lvl1pPr>
            <a:lvl2pPr lvl="1">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2pPr>
            <a:lvl3pPr lvl="2">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3pPr>
            <a:lvl4pPr lvl="3">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4pPr>
            <a:lvl5pPr lvl="4">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5pPr>
            <a:lvl6pPr lvl="5">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6pPr>
            <a:lvl7pPr lvl="6">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7pPr>
            <a:lvl8pPr lvl="7">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8pPr>
            <a:lvl9pPr lvl="8">
              <a:lnSpc>
                <a:spcPct val="80000"/>
              </a:lnSpc>
              <a:spcBef>
                <a:spcPts val="0"/>
              </a:spcBef>
              <a:spcAft>
                <a:spcPts val="0"/>
              </a:spcAft>
              <a:buClr>
                <a:schemeClr val="lt1"/>
              </a:buClr>
              <a:buSzPts val="4600"/>
              <a:buFont typeface="Times"/>
              <a:buNone/>
              <a:defRPr sz="4600">
                <a:solidFill>
                  <a:schemeClr val="lt1"/>
                </a:solidFill>
                <a:latin typeface="Times"/>
                <a:ea typeface="Times"/>
                <a:cs typeface="Times"/>
                <a:sym typeface="Time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and Image">
  <p:cSld name="TITLE_AND_BODY_2_1_1">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0" name="Google Shape;180;p3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30"/>
          <p:cNvSpPr txBox="1"/>
          <p:nvPr>
            <p:ph type="title"/>
          </p:nvPr>
        </p:nvSpPr>
        <p:spPr>
          <a:xfrm>
            <a:off x="795300" y="949375"/>
            <a:ext cx="5526600" cy="1468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SzPts val="2800"/>
              <a:buNone/>
              <a:defRPr>
                <a:latin typeface="Rubik"/>
                <a:ea typeface="Rubik"/>
                <a:cs typeface="Rubik"/>
                <a:sym typeface="Rubik"/>
              </a:defRPr>
            </a:lvl2pPr>
            <a:lvl3pPr lvl="2">
              <a:spcBef>
                <a:spcPts val="0"/>
              </a:spcBef>
              <a:spcAft>
                <a:spcPts val="0"/>
              </a:spcAft>
              <a:buSzPts val="2800"/>
              <a:buNone/>
              <a:defRPr>
                <a:latin typeface="Rubik"/>
                <a:ea typeface="Rubik"/>
                <a:cs typeface="Rubik"/>
                <a:sym typeface="Rubik"/>
              </a:defRPr>
            </a:lvl3pPr>
            <a:lvl4pPr lvl="3">
              <a:spcBef>
                <a:spcPts val="0"/>
              </a:spcBef>
              <a:spcAft>
                <a:spcPts val="0"/>
              </a:spcAft>
              <a:buSzPts val="2800"/>
              <a:buNone/>
              <a:defRPr>
                <a:latin typeface="Rubik"/>
                <a:ea typeface="Rubik"/>
                <a:cs typeface="Rubik"/>
                <a:sym typeface="Rubik"/>
              </a:defRPr>
            </a:lvl4pPr>
            <a:lvl5pPr lvl="4">
              <a:spcBef>
                <a:spcPts val="0"/>
              </a:spcBef>
              <a:spcAft>
                <a:spcPts val="0"/>
              </a:spcAft>
              <a:buSzPts val="2800"/>
              <a:buNone/>
              <a:defRPr>
                <a:latin typeface="Rubik"/>
                <a:ea typeface="Rubik"/>
                <a:cs typeface="Rubik"/>
                <a:sym typeface="Rubik"/>
              </a:defRPr>
            </a:lvl5pPr>
            <a:lvl6pPr lvl="5">
              <a:spcBef>
                <a:spcPts val="0"/>
              </a:spcBef>
              <a:spcAft>
                <a:spcPts val="0"/>
              </a:spcAft>
              <a:buSzPts val="2800"/>
              <a:buNone/>
              <a:defRPr>
                <a:latin typeface="Rubik"/>
                <a:ea typeface="Rubik"/>
                <a:cs typeface="Rubik"/>
                <a:sym typeface="Rubik"/>
              </a:defRPr>
            </a:lvl6pPr>
            <a:lvl7pPr lvl="6">
              <a:spcBef>
                <a:spcPts val="0"/>
              </a:spcBef>
              <a:spcAft>
                <a:spcPts val="0"/>
              </a:spcAft>
              <a:buSzPts val="2800"/>
              <a:buNone/>
              <a:defRPr>
                <a:latin typeface="Rubik"/>
                <a:ea typeface="Rubik"/>
                <a:cs typeface="Rubik"/>
                <a:sym typeface="Rubik"/>
              </a:defRPr>
            </a:lvl7pPr>
            <a:lvl8pPr lvl="7">
              <a:spcBef>
                <a:spcPts val="0"/>
              </a:spcBef>
              <a:spcAft>
                <a:spcPts val="0"/>
              </a:spcAft>
              <a:buSzPts val="2800"/>
              <a:buNone/>
              <a:defRPr>
                <a:latin typeface="Rubik"/>
                <a:ea typeface="Rubik"/>
                <a:cs typeface="Rubik"/>
                <a:sym typeface="Rubik"/>
              </a:defRPr>
            </a:lvl8pPr>
            <a:lvl9pPr lvl="8">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Text">
  <p:cSld name="TITLE_1">
    <p:bg>
      <p:bgPr>
        <a:solidFill>
          <a:schemeClr val="accent1"/>
        </a:solidFill>
      </p:bgPr>
    </p:bg>
    <p:spTree>
      <p:nvGrpSpPr>
        <p:cNvPr id="28" name="Shape 28"/>
        <p:cNvGrpSpPr/>
        <p:nvPr/>
      </p:nvGrpSpPr>
      <p:grpSpPr>
        <a:xfrm>
          <a:off x="0" y="0"/>
          <a:ext cx="0" cy="0"/>
          <a:chOff x="0" y="0"/>
          <a:chExt cx="0" cy="0"/>
        </a:xfrm>
      </p:grpSpPr>
      <p:sp>
        <p:nvSpPr>
          <p:cNvPr id="29" name="Google Shape;29;p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0" name="Google Shape;30;p4"/>
          <p:cNvSpPr/>
          <p:nvPr/>
        </p:nvSpPr>
        <p:spPr>
          <a:xfrm>
            <a:off x="4004875" y="285350"/>
            <a:ext cx="1134402"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 name="Google Shape;32;p4"/>
          <p:cNvSpPr txBox="1"/>
          <p:nvPr>
            <p:ph idx="1" type="subTitle"/>
          </p:nvPr>
        </p:nvSpPr>
        <p:spPr>
          <a:xfrm>
            <a:off x="233325" y="4644000"/>
            <a:ext cx="8677500" cy="248400"/>
          </a:xfrm>
          <a:prstGeom prst="rect">
            <a:avLst/>
          </a:prstGeom>
          <a:solidFill>
            <a:schemeClr val="accent1"/>
          </a:solidFill>
          <a:ln>
            <a:noFill/>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3" name="Google Shape;33;p4"/>
          <p:cNvSpPr txBox="1"/>
          <p:nvPr>
            <p:ph type="title"/>
          </p:nvPr>
        </p:nvSpPr>
        <p:spPr>
          <a:xfrm>
            <a:off x="1302000" y="1875550"/>
            <a:ext cx="6540000" cy="1315500"/>
          </a:xfrm>
          <a:prstGeom prst="rect">
            <a:avLst/>
          </a:prstGeom>
        </p:spPr>
        <p:txBody>
          <a:bodyPr anchorCtr="0" anchor="b" bIns="0" lIns="0" spcFirstLastPara="1" rIns="0" wrap="square" tIns="0">
            <a:noAutofit/>
          </a:bodyPr>
          <a:lstStyle>
            <a:lvl1pPr lvl="0" algn="ctr">
              <a:lnSpc>
                <a:spcPct val="80000"/>
              </a:lnSpc>
              <a:spcBef>
                <a:spcPts val="0"/>
              </a:spcBef>
              <a:spcAft>
                <a:spcPts val="0"/>
              </a:spcAft>
              <a:buClr>
                <a:schemeClr val="lt1"/>
              </a:buClr>
              <a:buSzPts val="4800"/>
              <a:buNone/>
              <a:defRPr sz="4800">
                <a:solidFill>
                  <a:schemeClr val="lt1"/>
                </a:solidFill>
              </a:defRPr>
            </a:lvl1pPr>
            <a:lvl2pPr lvl="1">
              <a:spcBef>
                <a:spcPts val="0"/>
              </a:spcBef>
              <a:spcAft>
                <a:spcPts val="0"/>
              </a:spcAft>
              <a:buSzPts val="2800"/>
              <a:buNone/>
              <a:defRPr>
                <a:latin typeface="Rubik"/>
                <a:ea typeface="Rubik"/>
                <a:cs typeface="Rubik"/>
                <a:sym typeface="Rubik"/>
              </a:defRPr>
            </a:lvl2pPr>
            <a:lvl3pPr lvl="2">
              <a:spcBef>
                <a:spcPts val="0"/>
              </a:spcBef>
              <a:spcAft>
                <a:spcPts val="0"/>
              </a:spcAft>
              <a:buSzPts val="2800"/>
              <a:buNone/>
              <a:defRPr>
                <a:latin typeface="Rubik"/>
                <a:ea typeface="Rubik"/>
                <a:cs typeface="Rubik"/>
                <a:sym typeface="Rubik"/>
              </a:defRPr>
            </a:lvl3pPr>
            <a:lvl4pPr lvl="3">
              <a:spcBef>
                <a:spcPts val="0"/>
              </a:spcBef>
              <a:spcAft>
                <a:spcPts val="0"/>
              </a:spcAft>
              <a:buSzPts val="2800"/>
              <a:buNone/>
              <a:defRPr>
                <a:latin typeface="Rubik"/>
                <a:ea typeface="Rubik"/>
                <a:cs typeface="Rubik"/>
                <a:sym typeface="Rubik"/>
              </a:defRPr>
            </a:lvl4pPr>
            <a:lvl5pPr lvl="4">
              <a:spcBef>
                <a:spcPts val="0"/>
              </a:spcBef>
              <a:spcAft>
                <a:spcPts val="0"/>
              </a:spcAft>
              <a:buSzPts val="2800"/>
              <a:buNone/>
              <a:defRPr>
                <a:latin typeface="Rubik"/>
                <a:ea typeface="Rubik"/>
                <a:cs typeface="Rubik"/>
                <a:sym typeface="Rubik"/>
              </a:defRPr>
            </a:lvl5pPr>
            <a:lvl6pPr lvl="5">
              <a:spcBef>
                <a:spcPts val="0"/>
              </a:spcBef>
              <a:spcAft>
                <a:spcPts val="0"/>
              </a:spcAft>
              <a:buSzPts val="2800"/>
              <a:buNone/>
              <a:defRPr>
                <a:latin typeface="Rubik"/>
                <a:ea typeface="Rubik"/>
                <a:cs typeface="Rubik"/>
                <a:sym typeface="Rubik"/>
              </a:defRPr>
            </a:lvl6pPr>
            <a:lvl7pPr lvl="6">
              <a:spcBef>
                <a:spcPts val="0"/>
              </a:spcBef>
              <a:spcAft>
                <a:spcPts val="0"/>
              </a:spcAft>
              <a:buSzPts val="2800"/>
              <a:buNone/>
              <a:defRPr>
                <a:latin typeface="Rubik"/>
                <a:ea typeface="Rubik"/>
                <a:cs typeface="Rubik"/>
                <a:sym typeface="Rubik"/>
              </a:defRPr>
            </a:lvl7pPr>
            <a:lvl8pPr lvl="7">
              <a:spcBef>
                <a:spcPts val="0"/>
              </a:spcBef>
              <a:spcAft>
                <a:spcPts val="0"/>
              </a:spcAft>
              <a:buSzPts val="2800"/>
              <a:buNone/>
              <a:defRPr>
                <a:latin typeface="Rubik"/>
                <a:ea typeface="Rubik"/>
                <a:cs typeface="Rubik"/>
                <a:sym typeface="Rubik"/>
              </a:defRPr>
            </a:lvl8pPr>
            <a:lvl9pPr lvl="8">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he Multiverse Values">
  <p:cSld name="TITLE_ONLY_1">
    <p:bg>
      <p:bgPr>
        <a:solidFill>
          <a:schemeClr val="dk1"/>
        </a:solid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3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5" name="Google Shape;185;p3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p31"/>
          <p:cNvSpPr/>
          <p:nvPr/>
        </p:nvSpPr>
        <p:spPr>
          <a:xfrm>
            <a:off x="795300" y="1051672"/>
            <a:ext cx="387712" cy="379988"/>
          </a:xfrm>
          <a:custGeom>
            <a:rect b="b" l="l" r="r" t="t"/>
            <a:pathLst>
              <a:path extrusionOk="0" h="356796" w="362348">
                <a:moveTo>
                  <a:pt x="16474" y="113530"/>
                </a:moveTo>
                <a:lnTo>
                  <a:pt x="345874" y="113530"/>
                </a:lnTo>
                <a:lnTo>
                  <a:pt x="345874" y="129736"/>
                </a:lnTo>
                <a:lnTo>
                  <a:pt x="16474" y="129736"/>
                </a:lnTo>
                <a:lnTo>
                  <a:pt x="16474" y="113530"/>
                </a:lnTo>
                <a:close/>
                <a:moveTo>
                  <a:pt x="279976" y="145942"/>
                </a:moveTo>
                <a:lnTo>
                  <a:pt x="312925" y="145942"/>
                </a:lnTo>
                <a:lnTo>
                  <a:pt x="312925" y="291929"/>
                </a:lnTo>
                <a:lnTo>
                  <a:pt x="279976" y="291929"/>
                </a:lnTo>
                <a:lnTo>
                  <a:pt x="279976" y="145942"/>
                </a:lnTo>
                <a:close/>
                <a:moveTo>
                  <a:pt x="230553" y="145942"/>
                </a:moveTo>
                <a:lnTo>
                  <a:pt x="263502" y="145942"/>
                </a:lnTo>
                <a:lnTo>
                  <a:pt x="263502" y="291929"/>
                </a:lnTo>
                <a:lnTo>
                  <a:pt x="230553" y="291929"/>
                </a:lnTo>
                <a:lnTo>
                  <a:pt x="230553" y="145942"/>
                </a:lnTo>
                <a:close/>
                <a:moveTo>
                  <a:pt x="148225" y="145942"/>
                </a:moveTo>
                <a:lnTo>
                  <a:pt x="214123" y="145942"/>
                </a:lnTo>
                <a:lnTo>
                  <a:pt x="214123" y="291929"/>
                </a:lnTo>
                <a:lnTo>
                  <a:pt x="148225" y="291929"/>
                </a:lnTo>
                <a:lnTo>
                  <a:pt x="148225" y="145942"/>
                </a:lnTo>
                <a:close/>
                <a:moveTo>
                  <a:pt x="98802" y="145942"/>
                </a:moveTo>
                <a:lnTo>
                  <a:pt x="131751" y="145942"/>
                </a:lnTo>
                <a:lnTo>
                  <a:pt x="131751" y="291929"/>
                </a:lnTo>
                <a:lnTo>
                  <a:pt x="98802" y="291929"/>
                </a:lnTo>
                <a:lnTo>
                  <a:pt x="98802" y="145942"/>
                </a:lnTo>
                <a:close/>
                <a:moveTo>
                  <a:pt x="49423" y="145942"/>
                </a:moveTo>
                <a:lnTo>
                  <a:pt x="82372" y="145942"/>
                </a:lnTo>
                <a:lnTo>
                  <a:pt x="82372" y="291929"/>
                </a:lnTo>
                <a:lnTo>
                  <a:pt x="49423" y="291929"/>
                </a:lnTo>
                <a:lnTo>
                  <a:pt x="49423" y="145942"/>
                </a:lnTo>
                <a:close/>
                <a:moveTo>
                  <a:pt x="331683" y="308179"/>
                </a:moveTo>
                <a:lnTo>
                  <a:pt x="342695" y="340591"/>
                </a:lnTo>
                <a:lnTo>
                  <a:pt x="19653" y="340591"/>
                </a:lnTo>
                <a:lnTo>
                  <a:pt x="30621" y="308179"/>
                </a:lnTo>
                <a:lnTo>
                  <a:pt x="331683" y="308179"/>
                </a:lnTo>
                <a:close/>
                <a:moveTo>
                  <a:pt x="181174" y="17459"/>
                </a:moveTo>
                <a:lnTo>
                  <a:pt x="323087" y="97325"/>
                </a:lnTo>
                <a:lnTo>
                  <a:pt x="39216" y="97325"/>
                </a:lnTo>
                <a:lnTo>
                  <a:pt x="181174" y="17459"/>
                </a:lnTo>
                <a:close/>
                <a:moveTo>
                  <a:pt x="354111" y="145942"/>
                </a:moveTo>
                <a:cubicBezTo>
                  <a:pt x="358633" y="145942"/>
                  <a:pt x="362348" y="142316"/>
                  <a:pt x="362348" y="137839"/>
                </a:cubicBezTo>
                <a:lnTo>
                  <a:pt x="362348" y="105427"/>
                </a:lnTo>
                <a:cubicBezTo>
                  <a:pt x="362348" y="102428"/>
                  <a:pt x="360602" y="99876"/>
                  <a:pt x="358140" y="98533"/>
                </a:cubicBezTo>
                <a:lnTo>
                  <a:pt x="358230" y="98399"/>
                </a:lnTo>
                <a:lnTo>
                  <a:pt x="185248" y="1074"/>
                </a:lnTo>
                <a:lnTo>
                  <a:pt x="185203" y="1209"/>
                </a:lnTo>
                <a:cubicBezTo>
                  <a:pt x="183995" y="492"/>
                  <a:pt x="182652" y="0"/>
                  <a:pt x="181174" y="0"/>
                </a:cubicBezTo>
                <a:cubicBezTo>
                  <a:pt x="179652" y="0"/>
                  <a:pt x="178354" y="492"/>
                  <a:pt x="177145" y="1209"/>
                </a:cubicBezTo>
                <a:lnTo>
                  <a:pt x="177100" y="1074"/>
                </a:lnTo>
                <a:lnTo>
                  <a:pt x="4163" y="98399"/>
                </a:lnTo>
                <a:lnTo>
                  <a:pt x="4208" y="98489"/>
                </a:lnTo>
                <a:cubicBezTo>
                  <a:pt x="1746" y="99876"/>
                  <a:pt x="0" y="102428"/>
                  <a:pt x="0" y="105427"/>
                </a:cubicBezTo>
                <a:lnTo>
                  <a:pt x="0" y="137839"/>
                </a:lnTo>
                <a:cubicBezTo>
                  <a:pt x="0" y="142316"/>
                  <a:pt x="3671" y="145942"/>
                  <a:pt x="8237" y="145942"/>
                </a:cubicBezTo>
                <a:lnTo>
                  <a:pt x="32949" y="145942"/>
                </a:lnTo>
                <a:lnTo>
                  <a:pt x="32949" y="291929"/>
                </a:lnTo>
                <a:lnTo>
                  <a:pt x="24712" y="291929"/>
                </a:lnTo>
                <a:cubicBezTo>
                  <a:pt x="21041" y="291929"/>
                  <a:pt x="18086" y="294302"/>
                  <a:pt x="17012" y="297480"/>
                </a:cubicBezTo>
                <a:lnTo>
                  <a:pt x="16922" y="297480"/>
                </a:lnTo>
                <a:lnTo>
                  <a:pt x="403" y="346142"/>
                </a:lnTo>
                <a:lnTo>
                  <a:pt x="492" y="346142"/>
                </a:lnTo>
                <a:cubicBezTo>
                  <a:pt x="224" y="346993"/>
                  <a:pt x="0" y="347799"/>
                  <a:pt x="0" y="348694"/>
                </a:cubicBezTo>
                <a:cubicBezTo>
                  <a:pt x="0" y="353171"/>
                  <a:pt x="3671" y="356797"/>
                  <a:pt x="8237" y="356797"/>
                </a:cubicBezTo>
                <a:lnTo>
                  <a:pt x="354111" y="356797"/>
                </a:lnTo>
                <a:cubicBezTo>
                  <a:pt x="358633" y="356797"/>
                  <a:pt x="362348" y="353171"/>
                  <a:pt x="362348" y="348694"/>
                </a:cubicBezTo>
                <a:cubicBezTo>
                  <a:pt x="362348" y="347799"/>
                  <a:pt x="362125" y="346993"/>
                  <a:pt x="361811" y="346142"/>
                </a:cubicBezTo>
                <a:lnTo>
                  <a:pt x="361901" y="346142"/>
                </a:lnTo>
                <a:lnTo>
                  <a:pt x="345426" y="297480"/>
                </a:lnTo>
                <a:lnTo>
                  <a:pt x="345337" y="297480"/>
                </a:lnTo>
                <a:cubicBezTo>
                  <a:pt x="344262" y="294257"/>
                  <a:pt x="341263" y="291929"/>
                  <a:pt x="337637" y="291929"/>
                </a:cubicBezTo>
                <a:lnTo>
                  <a:pt x="329400" y="291929"/>
                </a:lnTo>
                <a:lnTo>
                  <a:pt x="329400" y="145942"/>
                </a:lnTo>
                <a:lnTo>
                  <a:pt x="354111" y="14594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31"/>
          <p:cNvSpPr/>
          <p:nvPr/>
        </p:nvSpPr>
        <p:spPr>
          <a:xfrm>
            <a:off x="4848900" y="1051672"/>
            <a:ext cx="486006" cy="379988"/>
          </a:xfrm>
          <a:custGeom>
            <a:rect b="b" l="l" r="r" t="t"/>
            <a:pathLst>
              <a:path extrusionOk="0" h="356796" w="454211">
                <a:moveTo>
                  <a:pt x="21354" y="338980"/>
                </a:moveTo>
                <a:cubicBezTo>
                  <a:pt x="26458" y="308493"/>
                  <a:pt x="57840" y="296092"/>
                  <a:pt x="88147" y="286781"/>
                </a:cubicBezTo>
                <a:cubicBezTo>
                  <a:pt x="108427" y="282259"/>
                  <a:pt x="144778" y="263815"/>
                  <a:pt x="144778" y="224106"/>
                </a:cubicBezTo>
                <a:cubicBezTo>
                  <a:pt x="144778" y="190128"/>
                  <a:pt x="128572" y="173564"/>
                  <a:pt x="119843" y="164655"/>
                </a:cubicBezTo>
                <a:cubicBezTo>
                  <a:pt x="118723" y="163536"/>
                  <a:pt x="117739" y="162551"/>
                  <a:pt x="116978" y="161655"/>
                </a:cubicBezTo>
                <a:cubicBezTo>
                  <a:pt x="116754" y="161387"/>
                  <a:pt x="116485" y="161073"/>
                  <a:pt x="116216" y="160805"/>
                </a:cubicBezTo>
                <a:cubicBezTo>
                  <a:pt x="115455" y="159596"/>
                  <a:pt x="111382" y="151583"/>
                  <a:pt x="116798" y="132333"/>
                </a:cubicBezTo>
                <a:cubicBezTo>
                  <a:pt x="117873" y="128483"/>
                  <a:pt x="117425" y="124409"/>
                  <a:pt x="115545" y="120783"/>
                </a:cubicBezTo>
                <a:cubicBezTo>
                  <a:pt x="110441" y="111023"/>
                  <a:pt x="96832" y="85103"/>
                  <a:pt x="105920" y="65853"/>
                </a:cubicBezTo>
                <a:cubicBezTo>
                  <a:pt x="118186" y="39798"/>
                  <a:pt x="129154" y="34650"/>
                  <a:pt x="149031" y="27129"/>
                </a:cubicBezTo>
                <a:cubicBezTo>
                  <a:pt x="150016" y="26726"/>
                  <a:pt x="150956" y="26323"/>
                  <a:pt x="151851" y="25786"/>
                </a:cubicBezTo>
                <a:cubicBezTo>
                  <a:pt x="156865" y="23010"/>
                  <a:pt x="173161" y="17817"/>
                  <a:pt x="189904" y="17817"/>
                </a:cubicBezTo>
                <a:cubicBezTo>
                  <a:pt x="199126" y="17817"/>
                  <a:pt x="206960" y="19340"/>
                  <a:pt x="213183" y="22339"/>
                </a:cubicBezTo>
                <a:cubicBezTo>
                  <a:pt x="220614" y="25920"/>
                  <a:pt x="227643" y="32501"/>
                  <a:pt x="237805" y="53049"/>
                </a:cubicBezTo>
                <a:cubicBezTo>
                  <a:pt x="252175" y="82148"/>
                  <a:pt x="248549" y="106950"/>
                  <a:pt x="238611" y="118679"/>
                </a:cubicBezTo>
                <a:cubicBezTo>
                  <a:pt x="234985" y="122932"/>
                  <a:pt x="233731" y="128304"/>
                  <a:pt x="235209" y="133407"/>
                </a:cubicBezTo>
                <a:cubicBezTo>
                  <a:pt x="240223" y="151359"/>
                  <a:pt x="236507" y="158566"/>
                  <a:pt x="235746" y="159865"/>
                </a:cubicBezTo>
                <a:cubicBezTo>
                  <a:pt x="235164" y="160402"/>
                  <a:pt x="234537" y="160984"/>
                  <a:pt x="234045" y="161611"/>
                </a:cubicBezTo>
                <a:cubicBezTo>
                  <a:pt x="233239" y="162551"/>
                  <a:pt x="232254" y="163536"/>
                  <a:pt x="231180" y="164610"/>
                </a:cubicBezTo>
                <a:cubicBezTo>
                  <a:pt x="222495" y="173474"/>
                  <a:pt x="206244" y="190083"/>
                  <a:pt x="206244" y="224061"/>
                </a:cubicBezTo>
                <a:cubicBezTo>
                  <a:pt x="206244" y="263770"/>
                  <a:pt x="242595" y="282214"/>
                  <a:pt x="262920" y="286736"/>
                </a:cubicBezTo>
                <a:cubicBezTo>
                  <a:pt x="292869" y="295913"/>
                  <a:pt x="324565" y="308269"/>
                  <a:pt x="329668" y="338935"/>
                </a:cubicBezTo>
                <a:lnTo>
                  <a:pt x="21354" y="338935"/>
                </a:lnTo>
                <a:close/>
                <a:moveTo>
                  <a:pt x="268829" y="269679"/>
                </a:moveTo>
                <a:cubicBezTo>
                  <a:pt x="268829" y="269679"/>
                  <a:pt x="226882" y="261218"/>
                  <a:pt x="226882" y="224106"/>
                </a:cubicBezTo>
                <a:cubicBezTo>
                  <a:pt x="226882" y="191515"/>
                  <a:pt x="244117" y="180055"/>
                  <a:pt x="250743" y="172131"/>
                </a:cubicBezTo>
                <a:cubicBezTo>
                  <a:pt x="250743" y="172131"/>
                  <a:pt x="264397" y="162014"/>
                  <a:pt x="255264" y="129289"/>
                </a:cubicBezTo>
                <a:cubicBezTo>
                  <a:pt x="270530" y="111337"/>
                  <a:pt x="273351" y="79641"/>
                  <a:pt x="256787" y="46111"/>
                </a:cubicBezTo>
                <a:cubicBezTo>
                  <a:pt x="246400" y="25070"/>
                  <a:pt x="237178" y="13475"/>
                  <a:pt x="223166" y="6805"/>
                </a:cubicBezTo>
                <a:cubicBezTo>
                  <a:pt x="212914" y="1835"/>
                  <a:pt x="201230" y="0"/>
                  <a:pt x="189904" y="0"/>
                </a:cubicBezTo>
                <a:cubicBezTo>
                  <a:pt x="168729" y="0"/>
                  <a:pt x="148673" y="6357"/>
                  <a:pt x="140704" y="10789"/>
                </a:cubicBezTo>
                <a:cubicBezTo>
                  <a:pt x="117291" y="19698"/>
                  <a:pt x="101533" y="27890"/>
                  <a:pt x="86804" y="59093"/>
                </a:cubicBezTo>
                <a:cubicBezTo>
                  <a:pt x="74807" y="84476"/>
                  <a:pt x="89222" y="113799"/>
                  <a:pt x="96698" y="128125"/>
                </a:cubicBezTo>
                <a:cubicBezTo>
                  <a:pt x="87565" y="160850"/>
                  <a:pt x="100234" y="172131"/>
                  <a:pt x="100234" y="172131"/>
                </a:cubicBezTo>
                <a:cubicBezTo>
                  <a:pt x="106905" y="180055"/>
                  <a:pt x="124140" y="191560"/>
                  <a:pt x="124140" y="224106"/>
                </a:cubicBezTo>
                <a:cubicBezTo>
                  <a:pt x="124140" y="261218"/>
                  <a:pt x="82193" y="269679"/>
                  <a:pt x="82193" y="269679"/>
                </a:cubicBezTo>
                <a:cubicBezTo>
                  <a:pt x="55556" y="277782"/>
                  <a:pt x="0" y="294391"/>
                  <a:pt x="0" y="347888"/>
                </a:cubicBezTo>
                <a:cubicBezTo>
                  <a:pt x="0" y="347888"/>
                  <a:pt x="0" y="356797"/>
                  <a:pt x="10341" y="356797"/>
                </a:cubicBezTo>
                <a:lnTo>
                  <a:pt x="340726" y="356797"/>
                </a:lnTo>
                <a:cubicBezTo>
                  <a:pt x="351022" y="356797"/>
                  <a:pt x="351022" y="347888"/>
                  <a:pt x="351022" y="347888"/>
                </a:cubicBezTo>
                <a:cubicBezTo>
                  <a:pt x="351022" y="294391"/>
                  <a:pt x="295466" y="277782"/>
                  <a:pt x="268829" y="269679"/>
                </a:cubicBezTo>
                <a:moveTo>
                  <a:pt x="379315" y="260547"/>
                </a:moveTo>
                <a:cubicBezTo>
                  <a:pt x="379315" y="260547"/>
                  <a:pt x="341084" y="252936"/>
                  <a:pt x="341084" y="219540"/>
                </a:cubicBezTo>
                <a:cubicBezTo>
                  <a:pt x="341084" y="190217"/>
                  <a:pt x="359394" y="179876"/>
                  <a:pt x="365482" y="172713"/>
                </a:cubicBezTo>
                <a:cubicBezTo>
                  <a:pt x="365482" y="172713"/>
                  <a:pt x="377927" y="163580"/>
                  <a:pt x="369601" y="134123"/>
                </a:cubicBezTo>
                <a:cubicBezTo>
                  <a:pt x="383479" y="118007"/>
                  <a:pt x="386747" y="89445"/>
                  <a:pt x="371615" y="59272"/>
                </a:cubicBezTo>
                <a:cubicBezTo>
                  <a:pt x="362125" y="40291"/>
                  <a:pt x="350530" y="29949"/>
                  <a:pt x="337726" y="23906"/>
                </a:cubicBezTo>
                <a:cubicBezTo>
                  <a:pt x="328325" y="19474"/>
                  <a:pt x="317715" y="17817"/>
                  <a:pt x="307329" y="17817"/>
                </a:cubicBezTo>
                <a:cubicBezTo>
                  <a:pt x="291884" y="17817"/>
                  <a:pt x="277201" y="21444"/>
                  <a:pt x="268202" y="24980"/>
                </a:cubicBezTo>
                <a:cubicBezTo>
                  <a:pt x="270844" y="29367"/>
                  <a:pt x="273351" y="34068"/>
                  <a:pt x="275813" y="39037"/>
                </a:cubicBezTo>
                <a:cubicBezTo>
                  <a:pt x="276171" y="39754"/>
                  <a:pt x="276395" y="40470"/>
                  <a:pt x="276753" y="41186"/>
                </a:cubicBezTo>
                <a:cubicBezTo>
                  <a:pt x="282573" y="38948"/>
                  <a:pt x="294302" y="35635"/>
                  <a:pt x="307329" y="35635"/>
                </a:cubicBezTo>
                <a:cubicBezTo>
                  <a:pt x="315477" y="35635"/>
                  <a:pt x="322326" y="36933"/>
                  <a:pt x="327833" y="39530"/>
                </a:cubicBezTo>
                <a:cubicBezTo>
                  <a:pt x="334234" y="42529"/>
                  <a:pt x="343770" y="48618"/>
                  <a:pt x="352634" y="66345"/>
                </a:cubicBezTo>
                <a:cubicBezTo>
                  <a:pt x="365213" y="91505"/>
                  <a:pt x="361901" y="113172"/>
                  <a:pt x="352992" y="123514"/>
                </a:cubicBezTo>
                <a:cubicBezTo>
                  <a:pt x="349321" y="127766"/>
                  <a:pt x="348068" y="133228"/>
                  <a:pt x="349500" y="138376"/>
                </a:cubicBezTo>
                <a:cubicBezTo>
                  <a:pt x="353663" y="153150"/>
                  <a:pt x="351022" y="159328"/>
                  <a:pt x="350306" y="160581"/>
                </a:cubicBezTo>
                <a:cubicBezTo>
                  <a:pt x="349769" y="161073"/>
                  <a:pt x="349276" y="161611"/>
                  <a:pt x="348784" y="162193"/>
                </a:cubicBezTo>
                <a:cubicBezTo>
                  <a:pt x="348381" y="162640"/>
                  <a:pt x="346948" y="163983"/>
                  <a:pt x="345919" y="164968"/>
                </a:cubicBezTo>
                <a:cubicBezTo>
                  <a:pt x="337010" y="173250"/>
                  <a:pt x="320446" y="188605"/>
                  <a:pt x="320446" y="219540"/>
                </a:cubicBezTo>
                <a:cubicBezTo>
                  <a:pt x="320446" y="256339"/>
                  <a:pt x="354425" y="273440"/>
                  <a:pt x="373451" y="277648"/>
                </a:cubicBezTo>
                <a:cubicBezTo>
                  <a:pt x="400669" y="285840"/>
                  <a:pt x="427172" y="296092"/>
                  <a:pt x="432633" y="321073"/>
                </a:cubicBezTo>
                <a:lnTo>
                  <a:pt x="367273" y="321073"/>
                </a:lnTo>
                <a:cubicBezTo>
                  <a:pt x="369153" y="326579"/>
                  <a:pt x="370451" y="332488"/>
                  <a:pt x="371078" y="338935"/>
                </a:cubicBezTo>
                <a:lnTo>
                  <a:pt x="444810" y="338935"/>
                </a:lnTo>
                <a:cubicBezTo>
                  <a:pt x="454211" y="338935"/>
                  <a:pt x="454211" y="330921"/>
                  <a:pt x="454211" y="330921"/>
                </a:cubicBezTo>
                <a:cubicBezTo>
                  <a:pt x="454256" y="282796"/>
                  <a:pt x="403624" y="267844"/>
                  <a:pt x="379315" y="26054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31"/>
          <p:cNvSpPr/>
          <p:nvPr/>
        </p:nvSpPr>
        <p:spPr>
          <a:xfrm>
            <a:off x="6875700" y="1051672"/>
            <a:ext cx="387671" cy="379988"/>
          </a:xfrm>
          <a:custGeom>
            <a:rect b="b" l="l" r="r" t="t"/>
            <a:pathLst>
              <a:path extrusionOk="0" h="356796" w="362309">
                <a:moveTo>
                  <a:pt x="197649" y="170296"/>
                </a:moveTo>
                <a:cubicBezTo>
                  <a:pt x="202215" y="170296"/>
                  <a:pt x="205886" y="166669"/>
                  <a:pt x="205886" y="162193"/>
                </a:cubicBezTo>
                <a:cubicBezTo>
                  <a:pt x="205886" y="157716"/>
                  <a:pt x="202215" y="154090"/>
                  <a:pt x="197649" y="154090"/>
                </a:cubicBezTo>
                <a:cubicBezTo>
                  <a:pt x="193082" y="154090"/>
                  <a:pt x="189411" y="157716"/>
                  <a:pt x="189411" y="162193"/>
                </a:cubicBezTo>
                <a:cubicBezTo>
                  <a:pt x="189411" y="166669"/>
                  <a:pt x="193082" y="170296"/>
                  <a:pt x="197649" y="170296"/>
                </a:cubicBezTo>
                <a:moveTo>
                  <a:pt x="271784" y="81074"/>
                </a:moveTo>
                <a:cubicBezTo>
                  <a:pt x="276350" y="81074"/>
                  <a:pt x="280021" y="84700"/>
                  <a:pt x="280021" y="89177"/>
                </a:cubicBezTo>
                <a:cubicBezTo>
                  <a:pt x="280021" y="93654"/>
                  <a:pt x="276350" y="97280"/>
                  <a:pt x="271784" y="97280"/>
                </a:cubicBezTo>
                <a:cubicBezTo>
                  <a:pt x="267217" y="97280"/>
                  <a:pt x="263546" y="93654"/>
                  <a:pt x="263546" y="89177"/>
                </a:cubicBezTo>
                <a:cubicBezTo>
                  <a:pt x="263546" y="84700"/>
                  <a:pt x="267262" y="81074"/>
                  <a:pt x="271784" y="81074"/>
                </a:cubicBezTo>
                <a:moveTo>
                  <a:pt x="271784" y="113530"/>
                </a:moveTo>
                <a:cubicBezTo>
                  <a:pt x="285438" y="113530"/>
                  <a:pt x="296495" y="102607"/>
                  <a:pt x="296495" y="89177"/>
                </a:cubicBezTo>
                <a:cubicBezTo>
                  <a:pt x="296495" y="75747"/>
                  <a:pt x="285438" y="64868"/>
                  <a:pt x="271784" y="64868"/>
                </a:cubicBezTo>
                <a:cubicBezTo>
                  <a:pt x="258130" y="64868"/>
                  <a:pt x="247027" y="75747"/>
                  <a:pt x="247027" y="89177"/>
                </a:cubicBezTo>
                <a:cubicBezTo>
                  <a:pt x="247072" y="102607"/>
                  <a:pt x="258130" y="113530"/>
                  <a:pt x="271784" y="113530"/>
                </a:cubicBezTo>
                <a:moveTo>
                  <a:pt x="222360" y="194604"/>
                </a:moveTo>
                <a:cubicBezTo>
                  <a:pt x="226927" y="194604"/>
                  <a:pt x="230598" y="190978"/>
                  <a:pt x="230598" y="186501"/>
                </a:cubicBezTo>
                <a:cubicBezTo>
                  <a:pt x="230598" y="182025"/>
                  <a:pt x="226927" y="178398"/>
                  <a:pt x="222360" y="178398"/>
                </a:cubicBezTo>
                <a:cubicBezTo>
                  <a:pt x="217794" y="178398"/>
                  <a:pt x="214123" y="182025"/>
                  <a:pt x="214123" y="186501"/>
                </a:cubicBezTo>
                <a:cubicBezTo>
                  <a:pt x="214123" y="190978"/>
                  <a:pt x="217794" y="194604"/>
                  <a:pt x="222360" y="194604"/>
                </a:cubicBezTo>
                <a:moveTo>
                  <a:pt x="172937" y="129736"/>
                </a:moveTo>
                <a:cubicBezTo>
                  <a:pt x="168371" y="129736"/>
                  <a:pt x="164700" y="133362"/>
                  <a:pt x="164700" y="137839"/>
                </a:cubicBezTo>
                <a:cubicBezTo>
                  <a:pt x="164700" y="142316"/>
                  <a:pt x="168371" y="145942"/>
                  <a:pt x="172937" y="145942"/>
                </a:cubicBezTo>
                <a:cubicBezTo>
                  <a:pt x="177503" y="145942"/>
                  <a:pt x="181174" y="142316"/>
                  <a:pt x="181174" y="137839"/>
                </a:cubicBezTo>
                <a:cubicBezTo>
                  <a:pt x="181174" y="133362"/>
                  <a:pt x="177458" y="129736"/>
                  <a:pt x="172937" y="129736"/>
                </a:cubicBezTo>
                <a:moveTo>
                  <a:pt x="29502" y="327743"/>
                </a:moveTo>
                <a:lnTo>
                  <a:pt x="59272" y="254235"/>
                </a:lnTo>
                <a:cubicBezTo>
                  <a:pt x="63257" y="261532"/>
                  <a:pt x="68226" y="268471"/>
                  <a:pt x="74046" y="274917"/>
                </a:cubicBezTo>
                <a:cubicBezTo>
                  <a:pt x="82820" y="284632"/>
                  <a:pt x="93027" y="292556"/>
                  <a:pt x="104085" y="298465"/>
                </a:cubicBezTo>
                <a:lnTo>
                  <a:pt x="29502" y="327743"/>
                </a:lnTo>
                <a:close/>
                <a:moveTo>
                  <a:pt x="63883" y="199215"/>
                </a:moveTo>
                <a:lnTo>
                  <a:pt x="0" y="356797"/>
                </a:lnTo>
                <a:lnTo>
                  <a:pt x="160133" y="293943"/>
                </a:lnTo>
                <a:cubicBezTo>
                  <a:pt x="157268" y="294302"/>
                  <a:pt x="154403" y="294436"/>
                  <a:pt x="151583" y="294436"/>
                </a:cubicBezTo>
                <a:cubicBezTo>
                  <a:pt x="102607" y="294436"/>
                  <a:pt x="58243" y="247788"/>
                  <a:pt x="63883" y="199215"/>
                </a:cubicBezTo>
                <a:moveTo>
                  <a:pt x="276887" y="176026"/>
                </a:moveTo>
                <a:cubicBezTo>
                  <a:pt x="273619" y="179249"/>
                  <a:pt x="268516" y="184532"/>
                  <a:pt x="262562" y="190665"/>
                </a:cubicBezTo>
                <a:cubicBezTo>
                  <a:pt x="251952" y="201588"/>
                  <a:pt x="235612" y="218421"/>
                  <a:pt x="225897" y="227195"/>
                </a:cubicBezTo>
                <a:lnTo>
                  <a:pt x="131706" y="134482"/>
                </a:lnTo>
                <a:cubicBezTo>
                  <a:pt x="140615" y="124946"/>
                  <a:pt x="157716" y="108875"/>
                  <a:pt x="168818" y="98444"/>
                </a:cubicBezTo>
                <a:cubicBezTo>
                  <a:pt x="175041" y="92579"/>
                  <a:pt x="180413" y="87520"/>
                  <a:pt x="183681" y="84297"/>
                </a:cubicBezTo>
                <a:cubicBezTo>
                  <a:pt x="228270" y="40425"/>
                  <a:pt x="313955" y="16385"/>
                  <a:pt x="346008" y="16206"/>
                </a:cubicBezTo>
                <a:cubicBezTo>
                  <a:pt x="345919" y="42484"/>
                  <a:pt x="323445" y="130229"/>
                  <a:pt x="276887" y="176026"/>
                </a:cubicBezTo>
                <a:moveTo>
                  <a:pt x="214392" y="240581"/>
                </a:moveTo>
                <a:cubicBezTo>
                  <a:pt x="208393" y="262203"/>
                  <a:pt x="200424" y="282035"/>
                  <a:pt x="191650" y="297928"/>
                </a:cubicBezTo>
                <a:cubicBezTo>
                  <a:pt x="188024" y="288347"/>
                  <a:pt x="182831" y="277514"/>
                  <a:pt x="175489" y="266143"/>
                </a:cubicBezTo>
                <a:cubicBezTo>
                  <a:pt x="172400" y="261397"/>
                  <a:pt x="167117" y="258667"/>
                  <a:pt x="161611" y="258667"/>
                </a:cubicBezTo>
                <a:cubicBezTo>
                  <a:pt x="160313" y="258667"/>
                  <a:pt x="158970" y="258801"/>
                  <a:pt x="157671" y="259114"/>
                </a:cubicBezTo>
                <a:cubicBezTo>
                  <a:pt x="154493" y="259875"/>
                  <a:pt x="151225" y="260278"/>
                  <a:pt x="147957" y="260278"/>
                </a:cubicBezTo>
                <a:cubicBezTo>
                  <a:pt x="135825" y="260278"/>
                  <a:pt x="124006" y="254951"/>
                  <a:pt x="113754" y="244878"/>
                </a:cubicBezTo>
                <a:cubicBezTo>
                  <a:pt x="100682" y="232030"/>
                  <a:pt x="95534" y="216675"/>
                  <a:pt x="99294" y="201678"/>
                </a:cubicBezTo>
                <a:cubicBezTo>
                  <a:pt x="100996" y="194918"/>
                  <a:pt x="98086" y="187844"/>
                  <a:pt x="92132" y="184129"/>
                </a:cubicBezTo>
                <a:cubicBezTo>
                  <a:pt x="80582" y="176876"/>
                  <a:pt x="69569" y="171818"/>
                  <a:pt x="59809" y="168236"/>
                </a:cubicBezTo>
                <a:cubicBezTo>
                  <a:pt x="75971" y="159551"/>
                  <a:pt x="96071" y="151762"/>
                  <a:pt x="118097" y="145853"/>
                </a:cubicBezTo>
                <a:cubicBezTo>
                  <a:pt x="118544" y="145718"/>
                  <a:pt x="118903" y="145450"/>
                  <a:pt x="119350" y="145271"/>
                </a:cubicBezTo>
                <a:lnTo>
                  <a:pt x="214974" y="239372"/>
                </a:lnTo>
                <a:cubicBezTo>
                  <a:pt x="214795" y="239775"/>
                  <a:pt x="214526" y="240133"/>
                  <a:pt x="214392" y="240581"/>
                </a:cubicBezTo>
                <a:moveTo>
                  <a:pt x="359483" y="2776"/>
                </a:moveTo>
                <a:cubicBezTo>
                  <a:pt x="357648" y="895"/>
                  <a:pt x="352992" y="0"/>
                  <a:pt x="346322" y="0"/>
                </a:cubicBezTo>
                <a:cubicBezTo>
                  <a:pt x="311537" y="0"/>
                  <a:pt x="220614" y="24980"/>
                  <a:pt x="171997" y="72837"/>
                </a:cubicBezTo>
                <a:cubicBezTo>
                  <a:pt x="160536" y="84118"/>
                  <a:pt x="122529" y="118544"/>
                  <a:pt x="113710" y="130184"/>
                </a:cubicBezTo>
                <a:cubicBezTo>
                  <a:pt x="85193" y="137884"/>
                  <a:pt x="43648" y="153284"/>
                  <a:pt x="20504" y="176071"/>
                </a:cubicBezTo>
                <a:cubicBezTo>
                  <a:pt x="20504" y="176071"/>
                  <a:pt x="48752" y="176160"/>
                  <a:pt x="83268" y="197783"/>
                </a:cubicBezTo>
                <a:cubicBezTo>
                  <a:pt x="78254" y="217883"/>
                  <a:pt x="84611" y="239148"/>
                  <a:pt x="102070" y="256339"/>
                </a:cubicBezTo>
                <a:cubicBezTo>
                  <a:pt x="115679" y="269724"/>
                  <a:pt x="131796" y="276529"/>
                  <a:pt x="147912" y="276529"/>
                </a:cubicBezTo>
                <a:cubicBezTo>
                  <a:pt x="152478" y="276529"/>
                  <a:pt x="157045" y="275992"/>
                  <a:pt x="161566" y="274872"/>
                </a:cubicBezTo>
                <a:cubicBezTo>
                  <a:pt x="183547" y="308806"/>
                  <a:pt x="183636" y="336652"/>
                  <a:pt x="183636" y="336652"/>
                </a:cubicBezTo>
                <a:cubicBezTo>
                  <a:pt x="206781" y="313865"/>
                  <a:pt x="222405" y="272992"/>
                  <a:pt x="230239" y="244923"/>
                </a:cubicBezTo>
                <a:cubicBezTo>
                  <a:pt x="242103" y="236238"/>
                  <a:pt x="277066" y="198857"/>
                  <a:pt x="288527" y="187576"/>
                </a:cubicBezTo>
                <a:cubicBezTo>
                  <a:pt x="346456" y="130497"/>
                  <a:pt x="371168" y="14236"/>
                  <a:pt x="359483" y="2776"/>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31"/>
          <p:cNvSpPr/>
          <p:nvPr/>
        </p:nvSpPr>
        <p:spPr>
          <a:xfrm>
            <a:off x="6875700" y="2979318"/>
            <a:ext cx="387664" cy="381772"/>
          </a:xfrm>
          <a:custGeom>
            <a:rect b="b" l="l" r="r" t="t"/>
            <a:pathLst>
              <a:path extrusionOk="0" h="356796" w="362303">
                <a:moveTo>
                  <a:pt x="181174" y="340591"/>
                </a:moveTo>
                <a:cubicBezTo>
                  <a:pt x="90207" y="340591"/>
                  <a:pt x="16474" y="267978"/>
                  <a:pt x="16474" y="178398"/>
                </a:cubicBezTo>
                <a:cubicBezTo>
                  <a:pt x="16474" y="88819"/>
                  <a:pt x="90207" y="16251"/>
                  <a:pt x="181174" y="16251"/>
                </a:cubicBezTo>
                <a:cubicBezTo>
                  <a:pt x="272142" y="16251"/>
                  <a:pt x="345874" y="88863"/>
                  <a:pt x="345874" y="178398"/>
                </a:cubicBezTo>
                <a:cubicBezTo>
                  <a:pt x="345829" y="267978"/>
                  <a:pt x="272142" y="340591"/>
                  <a:pt x="181174" y="340591"/>
                </a:cubicBezTo>
                <a:moveTo>
                  <a:pt x="306613" y="306881"/>
                </a:moveTo>
                <a:cubicBezTo>
                  <a:pt x="340905" y="274425"/>
                  <a:pt x="362304" y="228896"/>
                  <a:pt x="362304" y="178398"/>
                </a:cubicBezTo>
                <a:cubicBezTo>
                  <a:pt x="362304" y="79865"/>
                  <a:pt x="281185" y="0"/>
                  <a:pt x="181174" y="0"/>
                </a:cubicBezTo>
                <a:cubicBezTo>
                  <a:pt x="81119" y="0"/>
                  <a:pt x="0" y="79865"/>
                  <a:pt x="0" y="178398"/>
                </a:cubicBezTo>
                <a:cubicBezTo>
                  <a:pt x="0" y="228941"/>
                  <a:pt x="21444" y="274470"/>
                  <a:pt x="55691" y="306881"/>
                </a:cubicBezTo>
                <a:lnTo>
                  <a:pt x="35366" y="342919"/>
                </a:lnTo>
                <a:cubicBezTo>
                  <a:pt x="33889" y="344396"/>
                  <a:pt x="32949" y="346411"/>
                  <a:pt x="32949" y="348649"/>
                </a:cubicBezTo>
                <a:cubicBezTo>
                  <a:pt x="32949" y="353126"/>
                  <a:pt x="36620" y="356752"/>
                  <a:pt x="41186" y="356752"/>
                </a:cubicBezTo>
                <a:cubicBezTo>
                  <a:pt x="43425" y="356752"/>
                  <a:pt x="45529" y="355857"/>
                  <a:pt x="47006" y="354380"/>
                </a:cubicBezTo>
                <a:cubicBezTo>
                  <a:pt x="47946" y="353484"/>
                  <a:pt x="48528" y="352231"/>
                  <a:pt x="48931" y="350932"/>
                </a:cubicBezTo>
                <a:lnTo>
                  <a:pt x="67823" y="317402"/>
                </a:lnTo>
                <a:cubicBezTo>
                  <a:pt x="98891" y="341979"/>
                  <a:pt x="138242" y="356752"/>
                  <a:pt x="181129" y="356752"/>
                </a:cubicBezTo>
                <a:cubicBezTo>
                  <a:pt x="224061" y="356752"/>
                  <a:pt x="263412" y="341979"/>
                  <a:pt x="294436" y="317402"/>
                </a:cubicBezTo>
                <a:lnTo>
                  <a:pt x="313373" y="350977"/>
                </a:lnTo>
                <a:cubicBezTo>
                  <a:pt x="314402" y="354335"/>
                  <a:pt x="317402" y="356797"/>
                  <a:pt x="321118" y="356797"/>
                </a:cubicBezTo>
                <a:cubicBezTo>
                  <a:pt x="325684" y="356797"/>
                  <a:pt x="329355" y="353171"/>
                  <a:pt x="329355" y="348694"/>
                </a:cubicBezTo>
                <a:cubicBezTo>
                  <a:pt x="329355" y="346456"/>
                  <a:pt x="328415" y="344441"/>
                  <a:pt x="326982" y="342964"/>
                </a:cubicBezTo>
                <a:lnTo>
                  <a:pt x="306613" y="306881"/>
                </a:lnTo>
                <a:close/>
                <a:moveTo>
                  <a:pt x="181174" y="275723"/>
                </a:moveTo>
                <a:cubicBezTo>
                  <a:pt x="126603" y="275723"/>
                  <a:pt x="82372" y="232119"/>
                  <a:pt x="82372" y="178398"/>
                </a:cubicBezTo>
                <a:cubicBezTo>
                  <a:pt x="82372" y="124677"/>
                  <a:pt x="126603" y="81074"/>
                  <a:pt x="181174" y="81074"/>
                </a:cubicBezTo>
                <a:cubicBezTo>
                  <a:pt x="235746" y="81074"/>
                  <a:pt x="279976" y="124633"/>
                  <a:pt x="279976" y="178398"/>
                </a:cubicBezTo>
                <a:cubicBezTo>
                  <a:pt x="279976" y="232119"/>
                  <a:pt x="235701" y="275723"/>
                  <a:pt x="181174" y="275723"/>
                </a:cubicBezTo>
                <a:moveTo>
                  <a:pt x="181174" y="64868"/>
                </a:moveTo>
                <a:cubicBezTo>
                  <a:pt x="117470" y="64868"/>
                  <a:pt x="65898" y="115679"/>
                  <a:pt x="65898" y="178398"/>
                </a:cubicBezTo>
                <a:cubicBezTo>
                  <a:pt x="65898" y="241118"/>
                  <a:pt x="117515" y="291929"/>
                  <a:pt x="181174" y="291929"/>
                </a:cubicBezTo>
                <a:cubicBezTo>
                  <a:pt x="244834" y="291929"/>
                  <a:pt x="296451" y="241118"/>
                  <a:pt x="296451" y="178398"/>
                </a:cubicBezTo>
                <a:cubicBezTo>
                  <a:pt x="296451" y="115724"/>
                  <a:pt x="244834" y="64868"/>
                  <a:pt x="181174" y="64868"/>
                </a:cubicBezTo>
                <a:moveTo>
                  <a:pt x="181174" y="210855"/>
                </a:moveTo>
                <a:cubicBezTo>
                  <a:pt x="162999" y="210855"/>
                  <a:pt x="148225" y="196305"/>
                  <a:pt x="148225" y="178398"/>
                </a:cubicBezTo>
                <a:cubicBezTo>
                  <a:pt x="148225" y="160491"/>
                  <a:pt x="162999" y="145987"/>
                  <a:pt x="181174" y="145987"/>
                </a:cubicBezTo>
                <a:cubicBezTo>
                  <a:pt x="199350" y="145987"/>
                  <a:pt x="214123" y="160536"/>
                  <a:pt x="214123" y="178398"/>
                </a:cubicBezTo>
                <a:cubicBezTo>
                  <a:pt x="214078" y="196305"/>
                  <a:pt x="199350" y="210855"/>
                  <a:pt x="181174" y="210855"/>
                </a:cubicBezTo>
                <a:moveTo>
                  <a:pt x="181174" y="129736"/>
                </a:moveTo>
                <a:cubicBezTo>
                  <a:pt x="153866" y="129736"/>
                  <a:pt x="131796" y="151538"/>
                  <a:pt x="131796" y="178398"/>
                </a:cubicBezTo>
                <a:cubicBezTo>
                  <a:pt x="131796" y="205259"/>
                  <a:pt x="153911" y="227061"/>
                  <a:pt x="181174" y="227061"/>
                </a:cubicBezTo>
                <a:cubicBezTo>
                  <a:pt x="208438" y="227061"/>
                  <a:pt x="230553" y="205259"/>
                  <a:pt x="230553" y="178398"/>
                </a:cubicBezTo>
                <a:cubicBezTo>
                  <a:pt x="230553" y="151538"/>
                  <a:pt x="208438" y="129736"/>
                  <a:pt x="181174" y="129736"/>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31"/>
          <p:cNvSpPr/>
          <p:nvPr/>
        </p:nvSpPr>
        <p:spPr>
          <a:xfrm>
            <a:off x="4848900" y="2979318"/>
            <a:ext cx="387664" cy="381772"/>
          </a:xfrm>
          <a:custGeom>
            <a:rect b="b" l="l" r="r" t="t"/>
            <a:pathLst>
              <a:path extrusionOk="0" h="356796" w="362303">
                <a:moveTo>
                  <a:pt x="131751" y="312209"/>
                </a:moveTo>
                <a:cubicBezTo>
                  <a:pt x="122081" y="312209"/>
                  <a:pt x="112098" y="311000"/>
                  <a:pt x="102070" y="308627"/>
                </a:cubicBezTo>
                <a:cubicBezTo>
                  <a:pt x="100906" y="308359"/>
                  <a:pt x="99742" y="308224"/>
                  <a:pt x="98533" y="308224"/>
                </a:cubicBezTo>
                <a:cubicBezTo>
                  <a:pt x="96519" y="308224"/>
                  <a:pt x="94504" y="308627"/>
                  <a:pt x="92624" y="309388"/>
                </a:cubicBezTo>
                <a:lnTo>
                  <a:pt x="49558" y="327340"/>
                </a:lnTo>
                <a:lnTo>
                  <a:pt x="56407" y="301375"/>
                </a:lnTo>
                <a:cubicBezTo>
                  <a:pt x="58243" y="294481"/>
                  <a:pt x="56094" y="287139"/>
                  <a:pt x="50945" y="282617"/>
                </a:cubicBezTo>
                <a:cubicBezTo>
                  <a:pt x="28696" y="263099"/>
                  <a:pt x="16430" y="237178"/>
                  <a:pt x="16430" y="209646"/>
                </a:cubicBezTo>
                <a:cubicBezTo>
                  <a:pt x="16430" y="153105"/>
                  <a:pt x="68136" y="107084"/>
                  <a:pt x="131706" y="107084"/>
                </a:cubicBezTo>
                <a:cubicBezTo>
                  <a:pt x="195276" y="107084"/>
                  <a:pt x="246982" y="153105"/>
                  <a:pt x="246982" y="209646"/>
                </a:cubicBezTo>
                <a:cubicBezTo>
                  <a:pt x="246982" y="266188"/>
                  <a:pt x="195321" y="312209"/>
                  <a:pt x="131751" y="312209"/>
                </a:cubicBezTo>
                <a:moveTo>
                  <a:pt x="131751" y="89177"/>
                </a:moveTo>
                <a:cubicBezTo>
                  <a:pt x="59004" y="89177"/>
                  <a:pt x="0" y="143122"/>
                  <a:pt x="0" y="209601"/>
                </a:cubicBezTo>
                <a:cubicBezTo>
                  <a:pt x="0" y="243759"/>
                  <a:pt x="15624" y="274514"/>
                  <a:pt x="40649" y="296450"/>
                </a:cubicBezTo>
                <a:lnTo>
                  <a:pt x="24712" y="356797"/>
                </a:lnTo>
                <a:lnTo>
                  <a:pt x="98578" y="326042"/>
                </a:lnTo>
                <a:cubicBezTo>
                  <a:pt x="109188" y="328593"/>
                  <a:pt x="120246" y="330026"/>
                  <a:pt x="131751" y="330026"/>
                </a:cubicBezTo>
                <a:cubicBezTo>
                  <a:pt x="204498" y="330026"/>
                  <a:pt x="263502" y="276126"/>
                  <a:pt x="263502" y="209601"/>
                </a:cubicBezTo>
                <a:cubicBezTo>
                  <a:pt x="263502" y="143122"/>
                  <a:pt x="204498" y="89177"/>
                  <a:pt x="131751" y="89177"/>
                </a:cubicBezTo>
                <a:moveTo>
                  <a:pt x="362304" y="120425"/>
                </a:moveTo>
                <a:cubicBezTo>
                  <a:pt x="362304" y="53900"/>
                  <a:pt x="303345" y="0"/>
                  <a:pt x="230553" y="0"/>
                </a:cubicBezTo>
                <a:cubicBezTo>
                  <a:pt x="176205" y="0"/>
                  <a:pt x="129602" y="30084"/>
                  <a:pt x="109457" y="73061"/>
                </a:cubicBezTo>
                <a:cubicBezTo>
                  <a:pt x="115948" y="72165"/>
                  <a:pt x="122529" y="71583"/>
                  <a:pt x="129289" y="71449"/>
                </a:cubicBezTo>
                <a:cubicBezTo>
                  <a:pt x="148852" y="39530"/>
                  <a:pt x="186904" y="17862"/>
                  <a:pt x="230553" y="17862"/>
                </a:cubicBezTo>
                <a:cubicBezTo>
                  <a:pt x="294123" y="17862"/>
                  <a:pt x="345829" y="63883"/>
                  <a:pt x="345829" y="120425"/>
                </a:cubicBezTo>
                <a:cubicBezTo>
                  <a:pt x="345829" y="148001"/>
                  <a:pt x="333563" y="173877"/>
                  <a:pt x="311313" y="193396"/>
                </a:cubicBezTo>
                <a:cubicBezTo>
                  <a:pt x="306165" y="197917"/>
                  <a:pt x="304016" y="205304"/>
                  <a:pt x="305852" y="212153"/>
                </a:cubicBezTo>
                <a:lnTo>
                  <a:pt x="312701" y="238118"/>
                </a:lnTo>
                <a:lnTo>
                  <a:pt x="278633" y="223927"/>
                </a:lnTo>
                <a:cubicBezTo>
                  <a:pt x="277962" y="229971"/>
                  <a:pt x="276753" y="235835"/>
                  <a:pt x="275231" y="241655"/>
                </a:cubicBezTo>
                <a:lnTo>
                  <a:pt x="337547" y="267620"/>
                </a:lnTo>
                <a:lnTo>
                  <a:pt x="321699" y="207274"/>
                </a:lnTo>
                <a:cubicBezTo>
                  <a:pt x="346680" y="185337"/>
                  <a:pt x="362304" y="154582"/>
                  <a:pt x="362304" y="12042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2822100" y="2979318"/>
            <a:ext cx="385701" cy="381772"/>
          </a:xfrm>
          <a:custGeom>
            <a:rect b="b" l="l" r="r" t="t"/>
            <a:pathLst>
              <a:path extrusionOk="0" h="356796" w="360468">
                <a:moveTo>
                  <a:pt x="343457" y="115769"/>
                </a:moveTo>
                <a:cubicBezTo>
                  <a:pt x="333876" y="202528"/>
                  <a:pt x="210676" y="321073"/>
                  <a:pt x="180279" y="339248"/>
                </a:cubicBezTo>
                <a:cubicBezTo>
                  <a:pt x="149837" y="321073"/>
                  <a:pt x="26637" y="202528"/>
                  <a:pt x="17101" y="115634"/>
                </a:cubicBezTo>
                <a:cubicBezTo>
                  <a:pt x="17101" y="115634"/>
                  <a:pt x="16430" y="110979"/>
                  <a:pt x="16430" y="105427"/>
                </a:cubicBezTo>
                <a:cubicBezTo>
                  <a:pt x="16430" y="56228"/>
                  <a:pt x="56855" y="16251"/>
                  <a:pt x="106547" y="16251"/>
                </a:cubicBezTo>
                <a:cubicBezTo>
                  <a:pt x="129871" y="16251"/>
                  <a:pt x="152031" y="25115"/>
                  <a:pt x="168908" y="41186"/>
                </a:cubicBezTo>
                <a:lnTo>
                  <a:pt x="180279" y="51975"/>
                </a:lnTo>
                <a:lnTo>
                  <a:pt x="191605" y="41186"/>
                </a:lnTo>
                <a:cubicBezTo>
                  <a:pt x="208527" y="25115"/>
                  <a:pt x="230642" y="16251"/>
                  <a:pt x="254011" y="16251"/>
                </a:cubicBezTo>
                <a:cubicBezTo>
                  <a:pt x="303703" y="16251"/>
                  <a:pt x="344128" y="56273"/>
                  <a:pt x="344128" y="105427"/>
                </a:cubicBezTo>
                <a:cubicBezTo>
                  <a:pt x="344083" y="111068"/>
                  <a:pt x="343457" y="115769"/>
                  <a:pt x="343457" y="115769"/>
                </a:cubicBezTo>
                <a:moveTo>
                  <a:pt x="360468" y="105427"/>
                </a:moveTo>
                <a:cubicBezTo>
                  <a:pt x="360468" y="47185"/>
                  <a:pt x="312791" y="0"/>
                  <a:pt x="253966" y="0"/>
                </a:cubicBezTo>
                <a:cubicBezTo>
                  <a:pt x="225315" y="0"/>
                  <a:pt x="199350" y="11237"/>
                  <a:pt x="180234" y="29457"/>
                </a:cubicBezTo>
                <a:cubicBezTo>
                  <a:pt x="161074" y="11237"/>
                  <a:pt x="135153" y="0"/>
                  <a:pt x="106502" y="0"/>
                </a:cubicBezTo>
                <a:cubicBezTo>
                  <a:pt x="47677" y="0"/>
                  <a:pt x="0" y="47185"/>
                  <a:pt x="0" y="105427"/>
                </a:cubicBezTo>
                <a:cubicBezTo>
                  <a:pt x="0" y="112187"/>
                  <a:pt x="1074" y="120290"/>
                  <a:pt x="761" y="117559"/>
                </a:cubicBezTo>
                <a:cubicBezTo>
                  <a:pt x="12222" y="221689"/>
                  <a:pt x="164476" y="356797"/>
                  <a:pt x="180234" y="356797"/>
                </a:cubicBezTo>
                <a:cubicBezTo>
                  <a:pt x="195992" y="356797"/>
                  <a:pt x="348247" y="221689"/>
                  <a:pt x="359707" y="117515"/>
                </a:cubicBezTo>
                <a:cubicBezTo>
                  <a:pt x="359394" y="120290"/>
                  <a:pt x="360468" y="112187"/>
                  <a:pt x="360468" y="10542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31"/>
          <p:cNvSpPr/>
          <p:nvPr/>
        </p:nvSpPr>
        <p:spPr>
          <a:xfrm>
            <a:off x="795300" y="2979318"/>
            <a:ext cx="387717" cy="381772"/>
          </a:xfrm>
          <a:custGeom>
            <a:rect b="b" l="l" r="r" t="t"/>
            <a:pathLst>
              <a:path extrusionOk="0" h="356796" w="362352">
                <a:moveTo>
                  <a:pt x="148319" y="169473"/>
                </a:moveTo>
                <a:cubicBezTo>
                  <a:pt x="143753" y="169473"/>
                  <a:pt x="140082" y="173457"/>
                  <a:pt x="140082" y="178381"/>
                </a:cubicBezTo>
                <a:cubicBezTo>
                  <a:pt x="140082" y="183306"/>
                  <a:pt x="143753" y="187290"/>
                  <a:pt x="148319" y="187290"/>
                </a:cubicBezTo>
                <a:cubicBezTo>
                  <a:pt x="152886" y="187290"/>
                  <a:pt x="156557" y="183306"/>
                  <a:pt x="156557" y="178381"/>
                </a:cubicBezTo>
                <a:cubicBezTo>
                  <a:pt x="156557" y="173457"/>
                  <a:pt x="152886" y="169473"/>
                  <a:pt x="148319" y="169473"/>
                </a:cubicBezTo>
                <a:moveTo>
                  <a:pt x="341044" y="300418"/>
                </a:moveTo>
                <a:cubicBezTo>
                  <a:pt x="325957" y="313445"/>
                  <a:pt x="311497" y="312147"/>
                  <a:pt x="311497" y="312147"/>
                </a:cubicBezTo>
                <a:cubicBezTo>
                  <a:pt x="303931" y="312147"/>
                  <a:pt x="279802" y="295046"/>
                  <a:pt x="162421" y="206674"/>
                </a:cubicBezTo>
                <a:lnTo>
                  <a:pt x="186775" y="189081"/>
                </a:lnTo>
                <a:lnTo>
                  <a:pt x="341044" y="300418"/>
                </a:lnTo>
                <a:close/>
                <a:moveTo>
                  <a:pt x="114475" y="219836"/>
                </a:moveTo>
                <a:cubicBezTo>
                  <a:pt x="103283" y="215359"/>
                  <a:pt x="90435" y="213479"/>
                  <a:pt x="77676" y="213927"/>
                </a:cubicBezTo>
                <a:cubicBezTo>
                  <a:pt x="269595" y="69149"/>
                  <a:pt x="302365" y="44571"/>
                  <a:pt x="311497" y="44571"/>
                </a:cubicBezTo>
                <a:cubicBezTo>
                  <a:pt x="311497" y="44571"/>
                  <a:pt x="325957" y="43273"/>
                  <a:pt x="341044" y="56300"/>
                </a:cubicBezTo>
                <a:lnTo>
                  <a:pt x="114475" y="219836"/>
                </a:lnTo>
                <a:close/>
                <a:moveTo>
                  <a:pt x="96031" y="331889"/>
                </a:moveTo>
                <a:cubicBezTo>
                  <a:pt x="70693" y="346394"/>
                  <a:pt x="38236" y="337754"/>
                  <a:pt x="23597" y="312639"/>
                </a:cubicBezTo>
                <a:cubicBezTo>
                  <a:pt x="8958" y="287480"/>
                  <a:pt x="17643" y="255292"/>
                  <a:pt x="42981" y="240787"/>
                </a:cubicBezTo>
                <a:cubicBezTo>
                  <a:pt x="68365" y="226238"/>
                  <a:pt x="112282" y="228297"/>
                  <a:pt x="126921" y="253456"/>
                </a:cubicBezTo>
                <a:cubicBezTo>
                  <a:pt x="141560" y="278616"/>
                  <a:pt x="121369" y="317384"/>
                  <a:pt x="96031" y="331889"/>
                </a:cubicBezTo>
                <a:moveTo>
                  <a:pt x="77721" y="142836"/>
                </a:moveTo>
                <a:cubicBezTo>
                  <a:pt x="90480" y="143328"/>
                  <a:pt x="103328" y="141403"/>
                  <a:pt x="114520" y="136971"/>
                </a:cubicBezTo>
                <a:lnTo>
                  <a:pt x="133501" y="150670"/>
                </a:lnTo>
                <a:cubicBezTo>
                  <a:pt x="126294" y="156087"/>
                  <a:pt x="118639" y="161907"/>
                  <a:pt x="110804" y="167816"/>
                </a:cubicBezTo>
                <a:cubicBezTo>
                  <a:pt x="100239" y="159848"/>
                  <a:pt x="89361" y="151655"/>
                  <a:pt x="77721" y="142836"/>
                </a:cubicBezTo>
                <a:moveTo>
                  <a:pt x="42981" y="115975"/>
                </a:moveTo>
                <a:cubicBezTo>
                  <a:pt x="17643" y="101471"/>
                  <a:pt x="8958" y="69283"/>
                  <a:pt x="23597" y="44124"/>
                </a:cubicBezTo>
                <a:cubicBezTo>
                  <a:pt x="38236" y="18964"/>
                  <a:pt x="70693" y="10369"/>
                  <a:pt x="96031" y="24874"/>
                </a:cubicBezTo>
                <a:cubicBezTo>
                  <a:pt x="121414" y="39423"/>
                  <a:pt x="141560" y="78147"/>
                  <a:pt x="126921" y="103306"/>
                </a:cubicBezTo>
                <a:cubicBezTo>
                  <a:pt x="112282" y="128466"/>
                  <a:pt x="68365" y="130480"/>
                  <a:pt x="42981" y="115975"/>
                </a:cubicBezTo>
                <a:moveTo>
                  <a:pt x="362308" y="62434"/>
                </a:moveTo>
                <a:cubicBezTo>
                  <a:pt x="362308" y="42736"/>
                  <a:pt x="331060" y="26754"/>
                  <a:pt x="312840" y="26754"/>
                </a:cubicBezTo>
                <a:lnTo>
                  <a:pt x="311452" y="26754"/>
                </a:lnTo>
                <a:cubicBezTo>
                  <a:pt x="299096" y="26754"/>
                  <a:pt x="294575" y="29171"/>
                  <a:pt x="147961" y="139657"/>
                </a:cubicBezTo>
                <a:lnTo>
                  <a:pt x="130815" y="127302"/>
                </a:lnTo>
                <a:cubicBezTo>
                  <a:pt x="135337" y="123541"/>
                  <a:pt x="139232" y="119154"/>
                  <a:pt x="142186" y="113961"/>
                </a:cubicBezTo>
                <a:cubicBezTo>
                  <a:pt x="161033" y="80430"/>
                  <a:pt x="135068" y="28768"/>
                  <a:pt x="102388" y="9429"/>
                </a:cubicBezTo>
                <a:cubicBezTo>
                  <a:pt x="69797" y="-9956"/>
                  <a:pt x="27984" y="1505"/>
                  <a:pt x="9137" y="35036"/>
                </a:cubicBezTo>
                <a:cubicBezTo>
                  <a:pt x="-8949" y="67224"/>
                  <a:pt x="721" y="108007"/>
                  <a:pt x="30402" y="128376"/>
                </a:cubicBezTo>
                <a:cubicBezTo>
                  <a:pt x="54755" y="146731"/>
                  <a:pt x="76602" y="163250"/>
                  <a:pt x="96702" y="178381"/>
                </a:cubicBezTo>
                <a:cubicBezTo>
                  <a:pt x="76691" y="193513"/>
                  <a:pt x="54621" y="210122"/>
                  <a:pt x="30402" y="228387"/>
                </a:cubicBezTo>
                <a:cubicBezTo>
                  <a:pt x="676" y="248756"/>
                  <a:pt x="-8949" y="289539"/>
                  <a:pt x="9137" y="321727"/>
                </a:cubicBezTo>
                <a:cubicBezTo>
                  <a:pt x="27984" y="355258"/>
                  <a:pt x="69797" y="366763"/>
                  <a:pt x="102433" y="347379"/>
                </a:cubicBezTo>
                <a:cubicBezTo>
                  <a:pt x="135113" y="327994"/>
                  <a:pt x="161078" y="276377"/>
                  <a:pt x="142231" y="242802"/>
                </a:cubicBezTo>
                <a:cubicBezTo>
                  <a:pt x="139276" y="237609"/>
                  <a:pt x="135382" y="233222"/>
                  <a:pt x="130860" y="229461"/>
                </a:cubicBezTo>
                <a:lnTo>
                  <a:pt x="148006" y="217105"/>
                </a:lnTo>
                <a:cubicBezTo>
                  <a:pt x="294530" y="327547"/>
                  <a:pt x="299141" y="330009"/>
                  <a:pt x="311497" y="330009"/>
                </a:cubicBezTo>
                <a:lnTo>
                  <a:pt x="312885" y="330009"/>
                </a:lnTo>
                <a:cubicBezTo>
                  <a:pt x="331105" y="330009"/>
                  <a:pt x="362353" y="314027"/>
                  <a:pt x="362353" y="294329"/>
                </a:cubicBezTo>
                <a:lnTo>
                  <a:pt x="201682" y="178381"/>
                </a:lnTo>
                <a:lnTo>
                  <a:pt x="362308" y="62434"/>
                </a:lnTo>
                <a:close/>
                <a:moveTo>
                  <a:pt x="79736" y="292807"/>
                </a:moveTo>
                <a:cubicBezTo>
                  <a:pt x="77273" y="294016"/>
                  <a:pt x="74453" y="294687"/>
                  <a:pt x="71543" y="294687"/>
                </a:cubicBezTo>
                <a:cubicBezTo>
                  <a:pt x="66126" y="294687"/>
                  <a:pt x="60933" y="292359"/>
                  <a:pt x="58650" y="288957"/>
                </a:cubicBezTo>
                <a:cubicBezTo>
                  <a:pt x="57531" y="287301"/>
                  <a:pt x="57620" y="286137"/>
                  <a:pt x="57799" y="285376"/>
                </a:cubicBezTo>
                <a:cubicBezTo>
                  <a:pt x="58337" y="283272"/>
                  <a:pt x="60351" y="281123"/>
                  <a:pt x="63306" y="279690"/>
                </a:cubicBezTo>
                <a:cubicBezTo>
                  <a:pt x="66887" y="277900"/>
                  <a:pt x="72170" y="276825"/>
                  <a:pt x="77408" y="276825"/>
                </a:cubicBezTo>
                <a:cubicBezTo>
                  <a:pt x="84839" y="276825"/>
                  <a:pt x="89271" y="278884"/>
                  <a:pt x="90614" y="279959"/>
                </a:cubicBezTo>
                <a:cubicBezTo>
                  <a:pt x="90256" y="282645"/>
                  <a:pt x="86272" y="289539"/>
                  <a:pt x="79736" y="292807"/>
                </a:cubicBezTo>
                <a:moveTo>
                  <a:pt x="77408" y="258873"/>
                </a:moveTo>
                <a:cubicBezTo>
                  <a:pt x="69887" y="258873"/>
                  <a:pt x="62231" y="260485"/>
                  <a:pt x="56367" y="263395"/>
                </a:cubicBezTo>
                <a:cubicBezTo>
                  <a:pt x="41862" y="270692"/>
                  <a:pt x="36893" y="286719"/>
                  <a:pt x="45265" y="299298"/>
                </a:cubicBezTo>
                <a:cubicBezTo>
                  <a:pt x="50861" y="307759"/>
                  <a:pt x="61068" y="312460"/>
                  <a:pt x="71543" y="312460"/>
                </a:cubicBezTo>
                <a:cubicBezTo>
                  <a:pt x="76691" y="312460"/>
                  <a:pt x="81884" y="311341"/>
                  <a:pt x="86675" y="308923"/>
                </a:cubicBezTo>
                <a:cubicBezTo>
                  <a:pt x="101179" y="301671"/>
                  <a:pt x="112684" y="282287"/>
                  <a:pt x="104358" y="269707"/>
                </a:cubicBezTo>
                <a:cubicBezTo>
                  <a:pt x="99344" y="262276"/>
                  <a:pt x="88465" y="258873"/>
                  <a:pt x="77408" y="258873"/>
                </a:cubicBezTo>
                <a:moveTo>
                  <a:pt x="77408" y="80027"/>
                </a:moveTo>
                <a:cubicBezTo>
                  <a:pt x="72170" y="80027"/>
                  <a:pt x="66887" y="78953"/>
                  <a:pt x="63306" y="77162"/>
                </a:cubicBezTo>
                <a:cubicBezTo>
                  <a:pt x="60351" y="75685"/>
                  <a:pt x="58337" y="73581"/>
                  <a:pt x="57799" y="71477"/>
                </a:cubicBezTo>
                <a:cubicBezTo>
                  <a:pt x="57620" y="70671"/>
                  <a:pt x="57531" y="69552"/>
                  <a:pt x="58650" y="67850"/>
                </a:cubicBezTo>
                <a:cubicBezTo>
                  <a:pt x="60933" y="64403"/>
                  <a:pt x="66126" y="62120"/>
                  <a:pt x="71543" y="62120"/>
                </a:cubicBezTo>
                <a:cubicBezTo>
                  <a:pt x="74453" y="62120"/>
                  <a:pt x="77273" y="62792"/>
                  <a:pt x="79736" y="64000"/>
                </a:cubicBezTo>
                <a:cubicBezTo>
                  <a:pt x="86272" y="67268"/>
                  <a:pt x="90256" y="74163"/>
                  <a:pt x="90614" y="76893"/>
                </a:cubicBezTo>
                <a:cubicBezTo>
                  <a:pt x="89271" y="77923"/>
                  <a:pt x="84839" y="80027"/>
                  <a:pt x="77408" y="80027"/>
                </a:cubicBezTo>
                <a:moveTo>
                  <a:pt x="86630" y="47795"/>
                </a:moveTo>
                <a:cubicBezTo>
                  <a:pt x="81840" y="45422"/>
                  <a:pt x="76647" y="44258"/>
                  <a:pt x="71498" y="44258"/>
                </a:cubicBezTo>
                <a:cubicBezTo>
                  <a:pt x="61023" y="44258"/>
                  <a:pt x="50816" y="48959"/>
                  <a:pt x="45220" y="57420"/>
                </a:cubicBezTo>
                <a:cubicBezTo>
                  <a:pt x="36848" y="69999"/>
                  <a:pt x="41817" y="86071"/>
                  <a:pt x="56322" y="93323"/>
                </a:cubicBezTo>
                <a:cubicBezTo>
                  <a:pt x="62231" y="96278"/>
                  <a:pt x="69842" y="97845"/>
                  <a:pt x="77363" y="97845"/>
                </a:cubicBezTo>
                <a:cubicBezTo>
                  <a:pt x="88420" y="97845"/>
                  <a:pt x="99299" y="94442"/>
                  <a:pt x="104268" y="86966"/>
                </a:cubicBezTo>
                <a:cubicBezTo>
                  <a:pt x="112684" y="74431"/>
                  <a:pt x="101179" y="55047"/>
                  <a:pt x="86630" y="4779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31"/>
          <p:cNvSpPr txBox="1"/>
          <p:nvPr>
            <p:ph idx="1" type="subTitle"/>
          </p:nvPr>
        </p:nvSpPr>
        <p:spPr>
          <a:xfrm>
            <a:off x="795300" y="1535150"/>
            <a:ext cx="1473000" cy="1125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None/>
              <a:defRPr sz="900">
                <a:solidFill>
                  <a:schemeClr val="lt1"/>
                </a:solidFill>
              </a:defRPr>
            </a:lvl1pPr>
            <a:lvl2pPr lvl="1">
              <a:spcBef>
                <a:spcPts val="600"/>
              </a:spcBef>
              <a:spcAft>
                <a:spcPts val="0"/>
              </a:spcAft>
              <a:buClr>
                <a:schemeClr val="lt1"/>
              </a:buClr>
              <a:buSzPts val="900"/>
              <a:buNone/>
              <a:defRPr sz="900">
                <a:solidFill>
                  <a:schemeClr val="lt1"/>
                </a:solidFill>
              </a:defRPr>
            </a:lvl2pPr>
            <a:lvl3pPr lvl="2">
              <a:spcBef>
                <a:spcPts val="600"/>
              </a:spcBef>
              <a:spcAft>
                <a:spcPts val="0"/>
              </a:spcAft>
              <a:buClr>
                <a:schemeClr val="lt1"/>
              </a:buClr>
              <a:buSzPts val="900"/>
              <a:buNone/>
              <a:defRPr sz="900">
                <a:solidFill>
                  <a:schemeClr val="lt1"/>
                </a:solidFill>
              </a:defRPr>
            </a:lvl3pPr>
            <a:lvl4pPr lvl="3">
              <a:spcBef>
                <a:spcPts val="600"/>
              </a:spcBef>
              <a:spcAft>
                <a:spcPts val="0"/>
              </a:spcAft>
              <a:buClr>
                <a:schemeClr val="lt1"/>
              </a:buClr>
              <a:buSzPts val="900"/>
              <a:buNone/>
              <a:defRPr sz="900">
                <a:solidFill>
                  <a:schemeClr val="lt1"/>
                </a:solidFill>
              </a:defRPr>
            </a:lvl4pPr>
            <a:lvl5pPr lvl="4">
              <a:spcBef>
                <a:spcPts val="600"/>
              </a:spcBef>
              <a:spcAft>
                <a:spcPts val="0"/>
              </a:spcAft>
              <a:buClr>
                <a:schemeClr val="lt1"/>
              </a:buClr>
              <a:buSzPts val="900"/>
              <a:buNone/>
              <a:defRPr sz="900">
                <a:solidFill>
                  <a:schemeClr val="lt1"/>
                </a:solidFill>
              </a:defRPr>
            </a:lvl5pPr>
            <a:lvl6pPr lvl="5">
              <a:spcBef>
                <a:spcPts val="600"/>
              </a:spcBef>
              <a:spcAft>
                <a:spcPts val="0"/>
              </a:spcAft>
              <a:buClr>
                <a:schemeClr val="lt1"/>
              </a:buClr>
              <a:buSzPts val="900"/>
              <a:buNone/>
              <a:defRPr sz="900">
                <a:solidFill>
                  <a:schemeClr val="lt1"/>
                </a:solidFill>
              </a:defRPr>
            </a:lvl6pPr>
            <a:lvl7pPr lvl="6">
              <a:spcBef>
                <a:spcPts val="600"/>
              </a:spcBef>
              <a:spcAft>
                <a:spcPts val="0"/>
              </a:spcAft>
              <a:buClr>
                <a:schemeClr val="lt1"/>
              </a:buClr>
              <a:buSzPts val="900"/>
              <a:buNone/>
              <a:defRPr sz="900">
                <a:solidFill>
                  <a:schemeClr val="lt1"/>
                </a:solidFill>
              </a:defRPr>
            </a:lvl7pPr>
            <a:lvl8pPr lvl="7">
              <a:spcBef>
                <a:spcPts val="600"/>
              </a:spcBef>
              <a:spcAft>
                <a:spcPts val="0"/>
              </a:spcAft>
              <a:buClr>
                <a:schemeClr val="lt1"/>
              </a:buClr>
              <a:buSzPts val="900"/>
              <a:buNone/>
              <a:defRPr sz="900">
                <a:solidFill>
                  <a:schemeClr val="lt1"/>
                </a:solidFill>
              </a:defRPr>
            </a:lvl8pPr>
            <a:lvl9pPr lvl="8">
              <a:spcBef>
                <a:spcPts val="600"/>
              </a:spcBef>
              <a:spcAft>
                <a:spcPts val="600"/>
              </a:spcAft>
              <a:buClr>
                <a:schemeClr val="lt1"/>
              </a:buClr>
              <a:buSzPts val="900"/>
              <a:buNone/>
              <a:defRPr sz="900">
                <a:solidFill>
                  <a:schemeClr val="lt1"/>
                </a:solidFill>
              </a:defRPr>
            </a:lvl9pPr>
          </a:lstStyle>
          <a:p/>
        </p:txBody>
      </p:sp>
      <p:sp>
        <p:nvSpPr>
          <p:cNvPr id="194" name="Google Shape;194;p31"/>
          <p:cNvSpPr txBox="1"/>
          <p:nvPr>
            <p:ph idx="2" type="subTitle"/>
          </p:nvPr>
        </p:nvSpPr>
        <p:spPr>
          <a:xfrm>
            <a:off x="7953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195" name="Google Shape;195;p31"/>
          <p:cNvSpPr txBox="1"/>
          <p:nvPr>
            <p:ph idx="3" type="subTitle"/>
          </p:nvPr>
        </p:nvSpPr>
        <p:spPr>
          <a:xfrm>
            <a:off x="28221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196" name="Google Shape;196;p31"/>
          <p:cNvSpPr txBox="1"/>
          <p:nvPr>
            <p:ph idx="4" type="subTitle"/>
          </p:nvPr>
        </p:nvSpPr>
        <p:spPr>
          <a:xfrm>
            <a:off x="28221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197" name="Google Shape;197;p31"/>
          <p:cNvSpPr txBox="1"/>
          <p:nvPr>
            <p:ph idx="5" type="subTitle"/>
          </p:nvPr>
        </p:nvSpPr>
        <p:spPr>
          <a:xfrm>
            <a:off x="48489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198" name="Google Shape;198;p31"/>
          <p:cNvSpPr txBox="1"/>
          <p:nvPr>
            <p:ph idx="6" type="subTitle"/>
          </p:nvPr>
        </p:nvSpPr>
        <p:spPr>
          <a:xfrm>
            <a:off x="48489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199" name="Google Shape;199;p31"/>
          <p:cNvSpPr txBox="1"/>
          <p:nvPr>
            <p:ph idx="7" type="subTitle"/>
          </p:nvPr>
        </p:nvSpPr>
        <p:spPr>
          <a:xfrm>
            <a:off x="6875700" y="1535150"/>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00" name="Google Shape;200;p31"/>
          <p:cNvSpPr txBox="1"/>
          <p:nvPr>
            <p:ph idx="8" type="subTitle"/>
          </p:nvPr>
        </p:nvSpPr>
        <p:spPr>
          <a:xfrm>
            <a:off x="6875700" y="3443325"/>
            <a:ext cx="1473000" cy="1125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01" name="Google Shape;201;p31"/>
          <p:cNvSpPr/>
          <p:nvPr/>
        </p:nvSpPr>
        <p:spPr>
          <a:xfrm>
            <a:off x="2822100" y="1063257"/>
            <a:ext cx="362303" cy="356811"/>
          </a:xfrm>
          <a:custGeom>
            <a:rect b="b" l="l" r="r" t="t"/>
            <a:pathLst>
              <a:path extrusionOk="0" h="356811" w="362303">
                <a:moveTo>
                  <a:pt x="207408" y="197394"/>
                </a:moveTo>
                <a:lnTo>
                  <a:pt x="219137" y="231955"/>
                </a:lnTo>
                <a:lnTo>
                  <a:pt x="190665" y="211407"/>
                </a:lnTo>
                <a:lnTo>
                  <a:pt x="180950" y="204378"/>
                </a:lnTo>
                <a:lnTo>
                  <a:pt x="171236" y="211407"/>
                </a:lnTo>
                <a:lnTo>
                  <a:pt x="142764" y="231955"/>
                </a:lnTo>
                <a:lnTo>
                  <a:pt x="154448" y="197394"/>
                </a:lnTo>
                <a:lnTo>
                  <a:pt x="158164" y="186516"/>
                </a:lnTo>
                <a:lnTo>
                  <a:pt x="148942" y="179487"/>
                </a:lnTo>
                <a:lnTo>
                  <a:pt x="126021" y="161939"/>
                </a:lnTo>
                <a:lnTo>
                  <a:pt x="164252" y="161939"/>
                </a:lnTo>
                <a:lnTo>
                  <a:pt x="168281" y="151463"/>
                </a:lnTo>
                <a:lnTo>
                  <a:pt x="180950" y="118425"/>
                </a:lnTo>
                <a:lnTo>
                  <a:pt x="193620" y="151463"/>
                </a:lnTo>
                <a:lnTo>
                  <a:pt x="197649" y="161939"/>
                </a:lnTo>
                <a:lnTo>
                  <a:pt x="235880" y="161939"/>
                </a:lnTo>
                <a:lnTo>
                  <a:pt x="212959" y="179487"/>
                </a:lnTo>
                <a:lnTo>
                  <a:pt x="203782" y="186516"/>
                </a:lnTo>
                <a:lnTo>
                  <a:pt x="207408" y="197394"/>
                </a:lnTo>
                <a:close/>
                <a:moveTo>
                  <a:pt x="208975" y="145688"/>
                </a:moveTo>
                <a:lnTo>
                  <a:pt x="180906" y="72448"/>
                </a:lnTo>
                <a:lnTo>
                  <a:pt x="152836" y="145688"/>
                </a:lnTo>
                <a:lnTo>
                  <a:pt x="77985" y="145688"/>
                </a:lnTo>
                <a:lnTo>
                  <a:pt x="138824" y="192291"/>
                </a:lnTo>
                <a:lnTo>
                  <a:pt x="110755" y="275200"/>
                </a:lnTo>
                <a:lnTo>
                  <a:pt x="180950" y="224524"/>
                </a:lnTo>
                <a:lnTo>
                  <a:pt x="251146" y="275200"/>
                </a:lnTo>
                <a:lnTo>
                  <a:pt x="223077" y="192291"/>
                </a:lnTo>
                <a:lnTo>
                  <a:pt x="283826" y="145688"/>
                </a:lnTo>
                <a:lnTo>
                  <a:pt x="208975" y="145688"/>
                </a:lnTo>
                <a:close/>
                <a:moveTo>
                  <a:pt x="181174" y="340427"/>
                </a:moveTo>
                <a:cubicBezTo>
                  <a:pt x="164342" y="336935"/>
                  <a:pt x="16474" y="287646"/>
                  <a:pt x="16474" y="202722"/>
                </a:cubicBezTo>
                <a:cubicBezTo>
                  <a:pt x="16474" y="123483"/>
                  <a:pt x="38948" y="48274"/>
                  <a:pt x="46603" y="19488"/>
                </a:cubicBezTo>
                <a:cubicBezTo>
                  <a:pt x="67465" y="28397"/>
                  <a:pt x="121320" y="48632"/>
                  <a:pt x="181129" y="48632"/>
                </a:cubicBezTo>
                <a:cubicBezTo>
                  <a:pt x="240984" y="48632"/>
                  <a:pt x="294839" y="28397"/>
                  <a:pt x="315701" y="19488"/>
                </a:cubicBezTo>
                <a:cubicBezTo>
                  <a:pt x="323311" y="48229"/>
                  <a:pt x="345829" y="123394"/>
                  <a:pt x="345829" y="202722"/>
                </a:cubicBezTo>
                <a:cubicBezTo>
                  <a:pt x="345874" y="287556"/>
                  <a:pt x="197962" y="336935"/>
                  <a:pt x="181174" y="340427"/>
                </a:cubicBezTo>
                <a:moveTo>
                  <a:pt x="329086" y="5879"/>
                </a:moveTo>
                <a:cubicBezTo>
                  <a:pt x="328415" y="3551"/>
                  <a:pt x="326713" y="1671"/>
                  <a:pt x="324475" y="686"/>
                </a:cubicBezTo>
                <a:cubicBezTo>
                  <a:pt x="322237" y="-299"/>
                  <a:pt x="319685" y="-209"/>
                  <a:pt x="317491" y="865"/>
                </a:cubicBezTo>
                <a:cubicBezTo>
                  <a:pt x="316820" y="1178"/>
                  <a:pt x="252489" y="32426"/>
                  <a:pt x="181174" y="32426"/>
                </a:cubicBezTo>
                <a:cubicBezTo>
                  <a:pt x="109994" y="32426"/>
                  <a:pt x="45529" y="1178"/>
                  <a:pt x="44857" y="865"/>
                </a:cubicBezTo>
                <a:cubicBezTo>
                  <a:pt x="42663" y="-209"/>
                  <a:pt x="40112" y="-254"/>
                  <a:pt x="37873" y="686"/>
                </a:cubicBezTo>
                <a:cubicBezTo>
                  <a:pt x="35635" y="1671"/>
                  <a:pt x="33934" y="3596"/>
                  <a:pt x="33262" y="5879"/>
                </a:cubicBezTo>
                <a:cubicBezTo>
                  <a:pt x="32949" y="7043"/>
                  <a:pt x="0" y="105397"/>
                  <a:pt x="0" y="202722"/>
                </a:cubicBezTo>
                <a:cubicBezTo>
                  <a:pt x="0" y="305553"/>
                  <a:pt x="172310" y="355289"/>
                  <a:pt x="179607" y="356677"/>
                </a:cubicBezTo>
                <a:cubicBezTo>
                  <a:pt x="180145" y="356767"/>
                  <a:pt x="180637" y="356811"/>
                  <a:pt x="181129" y="356811"/>
                </a:cubicBezTo>
                <a:cubicBezTo>
                  <a:pt x="181667" y="356811"/>
                  <a:pt x="182159" y="356767"/>
                  <a:pt x="182696" y="356677"/>
                </a:cubicBezTo>
                <a:cubicBezTo>
                  <a:pt x="190038" y="355289"/>
                  <a:pt x="362304" y="305597"/>
                  <a:pt x="362304" y="202722"/>
                </a:cubicBezTo>
                <a:cubicBezTo>
                  <a:pt x="362304" y="105397"/>
                  <a:pt x="329400" y="7043"/>
                  <a:pt x="329086" y="587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02" name="Google Shape;202;p31"/>
          <p:cNvPicPr preferRelativeResize="0"/>
          <p:nvPr/>
        </p:nvPicPr>
        <p:blipFill>
          <a:blip r:embed="rId2">
            <a:alphaModFix/>
          </a:blip>
          <a:stretch>
            <a:fillRect/>
          </a:stretch>
        </p:blipFill>
        <p:spPr>
          <a:xfrm>
            <a:off x="2795225" y="2612861"/>
            <a:ext cx="1526751" cy="315352"/>
          </a:xfrm>
          <a:prstGeom prst="rect">
            <a:avLst/>
          </a:prstGeom>
          <a:noFill/>
          <a:ln>
            <a:noFill/>
          </a:ln>
        </p:spPr>
      </p:pic>
      <p:pic>
        <p:nvPicPr>
          <p:cNvPr id="203" name="Google Shape;203;p31"/>
          <p:cNvPicPr preferRelativeResize="0"/>
          <p:nvPr/>
        </p:nvPicPr>
        <p:blipFill>
          <a:blip r:embed="rId2">
            <a:alphaModFix/>
          </a:blip>
          <a:stretch>
            <a:fillRect/>
          </a:stretch>
        </p:blipFill>
        <p:spPr>
          <a:xfrm>
            <a:off x="768425" y="2612861"/>
            <a:ext cx="1526751" cy="315352"/>
          </a:xfrm>
          <a:prstGeom prst="rect">
            <a:avLst/>
          </a:prstGeom>
          <a:noFill/>
          <a:ln>
            <a:noFill/>
          </a:ln>
        </p:spPr>
      </p:pic>
      <p:pic>
        <p:nvPicPr>
          <p:cNvPr id="204" name="Google Shape;204;p31"/>
          <p:cNvPicPr preferRelativeResize="0"/>
          <p:nvPr/>
        </p:nvPicPr>
        <p:blipFill>
          <a:blip r:embed="rId2">
            <a:alphaModFix/>
          </a:blip>
          <a:stretch>
            <a:fillRect/>
          </a:stretch>
        </p:blipFill>
        <p:spPr>
          <a:xfrm>
            <a:off x="4822025" y="2612861"/>
            <a:ext cx="1526751" cy="315352"/>
          </a:xfrm>
          <a:prstGeom prst="rect">
            <a:avLst/>
          </a:prstGeom>
          <a:noFill/>
          <a:ln>
            <a:noFill/>
          </a:ln>
        </p:spPr>
      </p:pic>
      <p:pic>
        <p:nvPicPr>
          <p:cNvPr id="205" name="Google Shape;205;p31"/>
          <p:cNvPicPr preferRelativeResize="0"/>
          <p:nvPr/>
        </p:nvPicPr>
        <p:blipFill>
          <a:blip r:embed="rId2">
            <a:alphaModFix/>
          </a:blip>
          <a:stretch>
            <a:fillRect/>
          </a:stretch>
        </p:blipFill>
        <p:spPr>
          <a:xfrm>
            <a:off x="6848825" y="2612861"/>
            <a:ext cx="1526751" cy="31535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ompany Testimonials">
  <p:cSld name="TITLE_ONLY_1_1">
    <p:bg>
      <p:bgPr>
        <a:solidFill>
          <a:schemeClr val="dk1"/>
        </a:solidFill>
      </p:bgPr>
    </p:bg>
    <p:spTree>
      <p:nvGrpSpPr>
        <p:cNvPr id="206" name="Shape 206"/>
        <p:cNvGrpSpPr/>
        <p:nvPr/>
      </p:nvGrpSpPr>
      <p:grpSpPr>
        <a:xfrm>
          <a:off x="0" y="0"/>
          <a:ext cx="0" cy="0"/>
          <a:chOff x="0" y="0"/>
          <a:chExt cx="0" cy="0"/>
        </a:xfrm>
      </p:grpSpPr>
      <p:sp>
        <p:nvSpPr>
          <p:cNvPr id="207" name="Google Shape;207;p32"/>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3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09" name="Google Shape;209;p3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Google Shape;210;p32"/>
          <p:cNvSpPr txBox="1"/>
          <p:nvPr>
            <p:ph idx="1" type="subTitle"/>
          </p:nvPr>
        </p:nvSpPr>
        <p:spPr>
          <a:xfrm>
            <a:off x="7953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11" name="Google Shape;211;p32"/>
          <p:cNvSpPr txBox="1"/>
          <p:nvPr>
            <p:ph idx="2" type="subTitle"/>
          </p:nvPr>
        </p:nvSpPr>
        <p:spPr>
          <a:xfrm>
            <a:off x="63690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12" name="Google Shape;212;p32"/>
          <p:cNvSpPr txBox="1"/>
          <p:nvPr>
            <p:ph idx="3" type="subTitle"/>
          </p:nvPr>
        </p:nvSpPr>
        <p:spPr>
          <a:xfrm>
            <a:off x="345315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ompany Testimonials – Option">
  <p:cSld name="TITLE_ONLY_1_1_2">
    <p:bg>
      <p:bgPr>
        <a:solidFill>
          <a:schemeClr val="accent1"/>
        </a:solid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3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16" name="Google Shape;216;p3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33"/>
          <p:cNvSpPr txBox="1"/>
          <p:nvPr>
            <p:ph idx="1" type="subTitle"/>
          </p:nvPr>
        </p:nvSpPr>
        <p:spPr>
          <a:xfrm>
            <a:off x="7953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18" name="Google Shape;218;p33"/>
          <p:cNvSpPr txBox="1"/>
          <p:nvPr>
            <p:ph idx="2" type="subTitle"/>
          </p:nvPr>
        </p:nvSpPr>
        <p:spPr>
          <a:xfrm>
            <a:off x="636900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19" name="Google Shape;219;p33"/>
          <p:cNvSpPr txBox="1"/>
          <p:nvPr>
            <p:ph idx="3" type="subTitle"/>
          </p:nvPr>
        </p:nvSpPr>
        <p:spPr>
          <a:xfrm>
            <a:off x="3453150" y="2269850"/>
            <a:ext cx="22377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he Multiverse Approach 2">
  <p:cSld name="TITLE_ONLY_1_1_1">
    <p:bg>
      <p:bgPr>
        <a:solidFill>
          <a:schemeClr val="accent1"/>
        </a:solidFill>
      </p:bgPr>
    </p:bg>
    <p:spTree>
      <p:nvGrpSpPr>
        <p:cNvPr id="220" name="Shape 220"/>
        <p:cNvGrpSpPr/>
        <p:nvPr/>
      </p:nvGrpSpPr>
      <p:grpSpPr>
        <a:xfrm>
          <a:off x="0" y="0"/>
          <a:ext cx="0" cy="0"/>
          <a:chOff x="0" y="0"/>
          <a:chExt cx="0" cy="0"/>
        </a:xfrm>
      </p:grpSpPr>
      <p:sp>
        <p:nvSpPr>
          <p:cNvPr id="221" name="Google Shape;221;p34"/>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23" name="Google Shape;223;p3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34"/>
          <p:cNvSpPr txBox="1"/>
          <p:nvPr>
            <p:ph idx="1" type="subTitle"/>
          </p:nvPr>
        </p:nvSpPr>
        <p:spPr>
          <a:xfrm>
            <a:off x="636900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25" name="Google Shape;225;p34"/>
          <p:cNvSpPr txBox="1"/>
          <p:nvPr>
            <p:ph idx="2" type="subTitle"/>
          </p:nvPr>
        </p:nvSpPr>
        <p:spPr>
          <a:xfrm>
            <a:off x="358155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600"/>
              </a:spcBef>
              <a:spcAft>
                <a:spcPts val="0"/>
              </a:spcAft>
              <a:buClr>
                <a:schemeClr val="lt1"/>
              </a:buClr>
              <a:buSzPts val="900"/>
              <a:buNone/>
              <a:defRPr sz="900">
                <a:solidFill>
                  <a:schemeClr val="lt1"/>
                </a:solidFill>
              </a:defRPr>
            </a:lvl3pPr>
            <a:lvl4pPr lvl="3" rtl="0">
              <a:spcBef>
                <a:spcPts val="600"/>
              </a:spcBef>
              <a:spcAft>
                <a:spcPts val="0"/>
              </a:spcAft>
              <a:buClr>
                <a:schemeClr val="lt1"/>
              </a:buClr>
              <a:buSzPts val="900"/>
              <a:buNone/>
              <a:defRPr sz="900">
                <a:solidFill>
                  <a:schemeClr val="lt1"/>
                </a:solidFill>
              </a:defRPr>
            </a:lvl4pPr>
            <a:lvl5pPr lvl="4" rtl="0">
              <a:spcBef>
                <a:spcPts val="600"/>
              </a:spcBef>
              <a:spcAft>
                <a:spcPts val="0"/>
              </a:spcAft>
              <a:buClr>
                <a:schemeClr val="lt1"/>
              </a:buClr>
              <a:buSzPts val="900"/>
              <a:buNone/>
              <a:defRPr sz="900">
                <a:solidFill>
                  <a:schemeClr val="lt1"/>
                </a:solidFill>
              </a:defRPr>
            </a:lvl5pPr>
            <a:lvl6pPr lvl="5" rtl="0">
              <a:spcBef>
                <a:spcPts val="600"/>
              </a:spcBef>
              <a:spcAft>
                <a:spcPts val="0"/>
              </a:spcAft>
              <a:buClr>
                <a:schemeClr val="lt1"/>
              </a:buClr>
              <a:buSzPts val="900"/>
              <a:buNone/>
              <a:defRPr sz="900">
                <a:solidFill>
                  <a:schemeClr val="lt1"/>
                </a:solidFill>
              </a:defRPr>
            </a:lvl6pPr>
            <a:lvl7pPr lvl="6" rtl="0">
              <a:spcBef>
                <a:spcPts val="600"/>
              </a:spcBef>
              <a:spcAft>
                <a:spcPts val="0"/>
              </a:spcAft>
              <a:buClr>
                <a:schemeClr val="lt1"/>
              </a:buClr>
              <a:buSzPts val="900"/>
              <a:buNone/>
              <a:defRPr sz="900">
                <a:solidFill>
                  <a:schemeClr val="lt1"/>
                </a:solidFill>
              </a:defRPr>
            </a:lvl7pPr>
            <a:lvl8pPr lvl="7" rtl="0">
              <a:spcBef>
                <a:spcPts val="600"/>
              </a:spcBef>
              <a:spcAft>
                <a:spcPts val="0"/>
              </a:spcAft>
              <a:buClr>
                <a:schemeClr val="lt1"/>
              </a:buClr>
              <a:buSzPts val="900"/>
              <a:buNone/>
              <a:defRPr sz="900">
                <a:solidFill>
                  <a:schemeClr val="lt1"/>
                </a:solidFill>
              </a:defRPr>
            </a:lvl8pPr>
            <a:lvl9pPr lvl="8" rtl="0">
              <a:spcBef>
                <a:spcPts val="600"/>
              </a:spcBef>
              <a:spcAft>
                <a:spcPts val="600"/>
              </a:spcAft>
              <a:buClr>
                <a:schemeClr val="lt1"/>
              </a:buClr>
              <a:buSzPts val="900"/>
              <a:buNone/>
              <a:defRPr sz="900">
                <a:solidFill>
                  <a:schemeClr val="lt1"/>
                </a:solidFill>
              </a:defRPr>
            </a:lvl9pPr>
          </a:lstStyle>
          <a:p/>
        </p:txBody>
      </p:sp>
      <p:sp>
        <p:nvSpPr>
          <p:cNvPr id="226" name="Google Shape;226;p34"/>
          <p:cNvSpPr txBox="1"/>
          <p:nvPr>
            <p:ph idx="3" type="subTitle"/>
          </p:nvPr>
        </p:nvSpPr>
        <p:spPr>
          <a:xfrm>
            <a:off x="795300" y="2180500"/>
            <a:ext cx="2486400" cy="2299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he Multiverse Approach 2 – Option">
  <p:cSld name="TITLE_ONLY_1_1_1_2">
    <p:bg>
      <p:bgPr>
        <a:solidFill>
          <a:schemeClr val="lt2"/>
        </a:solidFill>
      </p:bgPr>
    </p:bg>
    <p:spTree>
      <p:nvGrpSpPr>
        <p:cNvPr id="227" name="Shape 227"/>
        <p:cNvGrpSpPr/>
        <p:nvPr/>
      </p:nvGrpSpPr>
      <p:grpSpPr>
        <a:xfrm>
          <a:off x="0" y="0"/>
          <a:ext cx="0" cy="0"/>
          <a:chOff x="0" y="0"/>
          <a:chExt cx="0" cy="0"/>
        </a:xfrm>
      </p:grpSpPr>
      <p:sp>
        <p:nvSpPr>
          <p:cNvPr id="228" name="Google Shape;228;p3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3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30" name="Google Shape;230;p3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35"/>
          <p:cNvSpPr txBox="1"/>
          <p:nvPr>
            <p:ph idx="1" type="subTitle"/>
          </p:nvPr>
        </p:nvSpPr>
        <p:spPr>
          <a:xfrm>
            <a:off x="636900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600"/>
              </a:spcBef>
              <a:spcAft>
                <a:spcPts val="0"/>
              </a:spcAft>
              <a:buSzPts val="900"/>
              <a:buNone/>
              <a:defRPr sz="900"/>
            </a:lvl2pPr>
            <a:lvl3pPr lvl="2" rtl="0">
              <a:spcBef>
                <a:spcPts val="600"/>
              </a:spcBef>
              <a:spcAft>
                <a:spcPts val="0"/>
              </a:spcAft>
              <a:buSzPts val="900"/>
              <a:buNone/>
              <a:defRPr sz="900"/>
            </a:lvl3pPr>
            <a:lvl4pPr lvl="3" rtl="0">
              <a:spcBef>
                <a:spcPts val="600"/>
              </a:spcBef>
              <a:spcAft>
                <a:spcPts val="0"/>
              </a:spcAft>
              <a:buSzPts val="900"/>
              <a:buNone/>
              <a:defRPr sz="900"/>
            </a:lvl4pPr>
            <a:lvl5pPr lvl="4" rtl="0">
              <a:spcBef>
                <a:spcPts val="600"/>
              </a:spcBef>
              <a:spcAft>
                <a:spcPts val="0"/>
              </a:spcAft>
              <a:buSzPts val="900"/>
              <a:buNone/>
              <a:defRPr sz="900"/>
            </a:lvl5pPr>
            <a:lvl6pPr lvl="5" rtl="0">
              <a:spcBef>
                <a:spcPts val="600"/>
              </a:spcBef>
              <a:spcAft>
                <a:spcPts val="0"/>
              </a:spcAft>
              <a:buSzPts val="900"/>
              <a:buNone/>
              <a:defRPr sz="900"/>
            </a:lvl6pPr>
            <a:lvl7pPr lvl="6" rtl="0">
              <a:spcBef>
                <a:spcPts val="600"/>
              </a:spcBef>
              <a:spcAft>
                <a:spcPts val="0"/>
              </a:spcAft>
              <a:buSzPts val="900"/>
              <a:buNone/>
              <a:defRPr sz="900"/>
            </a:lvl7pPr>
            <a:lvl8pPr lvl="7" rtl="0">
              <a:spcBef>
                <a:spcPts val="600"/>
              </a:spcBef>
              <a:spcAft>
                <a:spcPts val="0"/>
              </a:spcAft>
              <a:buSzPts val="900"/>
              <a:buNone/>
              <a:defRPr sz="900"/>
            </a:lvl8pPr>
            <a:lvl9pPr lvl="8" rtl="0">
              <a:spcBef>
                <a:spcPts val="600"/>
              </a:spcBef>
              <a:spcAft>
                <a:spcPts val="600"/>
              </a:spcAft>
              <a:buSzPts val="900"/>
              <a:buNone/>
              <a:defRPr sz="900"/>
            </a:lvl9pPr>
          </a:lstStyle>
          <a:p/>
        </p:txBody>
      </p:sp>
      <p:sp>
        <p:nvSpPr>
          <p:cNvPr id="232" name="Google Shape;232;p35"/>
          <p:cNvSpPr txBox="1"/>
          <p:nvPr>
            <p:ph idx="2" type="subTitle"/>
          </p:nvPr>
        </p:nvSpPr>
        <p:spPr>
          <a:xfrm>
            <a:off x="3581550" y="2180500"/>
            <a:ext cx="2487600" cy="2299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600"/>
              </a:spcBef>
              <a:spcAft>
                <a:spcPts val="0"/>
              </a:spcAft>
              <a:buSzPts val="900"/>
              <a:buNone/>
              <a:defRPr sz="900"/>
            </a:lvl2pPr>
            <a:lvl3pPr lvl="2" rtl="0">
              <a:spcBef>
                <a:spcPts val="600"/>
              </a:spcBef>
              <a:spcAft>
                <a:spcPts val="0"/>
              </a:spcAft>
              <a:buSzPts val="900"/>
              <a:buNone/>
              <a:defRPr sz="900"/>
            </a:lvl3pPr>
            <a:lvl4pPr lvl="3" rtl="0">
              <a:spcBef>
                <a:spcPts val="600"/>
              </a:spcBef>
              <a:spcAft>
                <a:spcPts val="0"/>
              </a:spcAft>
              <a:buSzPts val="900"/>
              <a:buNone/>
              <a:defRPr sz="900"/>
            </a:lvl4pPr>
            <a:lvl5pPr lvl="4" rtl="0">
              <a:spcBef>
                <a:spcPts val="600"/>
              </a:spcBef>
              <a:spcAft>
                <a:spcPts val="0"/>
              </a:spcAft>
              <a:buSzPts val="900"/>
              <a:buNone/>
              <a:defRPr sz="900"/>
            </a:lvl5pPr>
            <a:lvl6pPr lvl="5" rtl="0">
              <a:spcBef>
                <a:spcPts val="600"/>
              </a:spcBef>
              <a:spcAft>
                <a:spcPts val="0"/>
              </a:spcAft>
              <a:buSzPts val="900"/>
              <a:buNone/>
              <a:defRPr sz="900"/>
            </a:lvl6pPr>
            <a:lvl7pPr lvl="6" rtl="0">
              <a:spcBef>
                <a:spcPts val="600"/>
              </a:spcBef>
              <a:spcAft>
                <a:spcPts val="0"/>
              </a:spcAft>
              <a:buSzPts val="900"/>
              <a:buNone/>
              <a:defRPr sz="900"/>
            </a:lvl7pPr>
            <a:lvl8pPr lvl="7" rtl="0">
              <a:spcBef>
                <a:spcPts val="600"/>
              </a:spcBef>
              <a:spcAft>
                <a:spcPts val="0"/>
              </a:spcAft>
              <a:buSzPts val="900"/>
              <a:buNone/>
              <a:defRPr sz="900"/>
            </a:lvl8pPr>
            <a:lvl9pPr lvl="8" rtl="0">
              <a:spcBef>
                <a:spcPts val="600"/>
              </a:spcBef>
              <a:spcAft>
                <a:spcPts val="600"/>
              </a:spcAft>
              <a:buSzPts val="900"/>
              <a:buNone/>
              <a:defRPr sz="900"/>
            </a:lvl9pPr>
          </a:lstStyle>
          <a:p/>
        </p:txBody>
      </p:sp>
      <p:sp>
        <p:nvSpPr>
          <p:cNvPr id="233" name="Google Shape;233;p35"/>
          <p:cNvSpPr txBox="1"/>
          <p:nvPr>
            <p:ph idx="3" type="subTitle"/>
          </p:nvPr>
        </p:nvSpPr>
        <p:spPr>
          <a:xfrm>
            <a:off x="795300" y="2180500"/>
            <a:ext cx="2486400" cy="2299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600"/>
              </a:spcBef>
              <a:spcAft>
                <a:spcPts val="0"/>
              </a:spcAft>
              <a:buSzPts val="900"/>
              <a:buNone/>
              <a:defRPr sz="900"/>
            </a:lvl2pPr>
            <a:lvl3pPr lvl="2" rtl="0">
              <a:spcBef>
                <a:spcPts val="1200"/>
              </a:spcBef>
              <a:spcAft>
                <a:spcPts val="0"/>
              </a:spcAft>
              <a:buSzPts val="900"/>
              <a:buNone/>
              <a:defRPr sz="900"/>
            </a:lvl3pPr>
            <a:lvl4pPr lvl="3" rtl="0">
              <a:spcBef>
                <a:spcPts val="1200"/>
              </a:spcBef>
              <a:spcAft>
                <a:spcPts val="0"/>
              </a:spcAft>
              <a:buSzPts val="900"/>
              <a:buNone/>
              <a:defRPr sz="900"/>
            </a:lvl4pPr>
            <a:lvl5pPr lvl="4" rtl="0">
              <a:spcBef>
                <a:spcPts val="1200"/>
              </a:spcBef>
              <a:spcAft>
                <a:spcPts val="0"/>
              </a:spcAft>
              <a:buSzPts val="900"/>
              <a:buNone/>
              <a:defRPr sz="900"/>
            </a:lvl5pPr>
            <a:lvl6pPr lvl="5" rtl="0">
              <a:spcBef>
                <a:spcPts val="1200"/>
              </a:spcBef>
              <a:spcAft>
                <a:spcPts val="0"/>
              </a:spcAft>
              <a:buSzPts val="900"/>
              <a:buNone/>
              <a:defRPr sz="900"/>
            </a:lvl6pPr>
            <a:lvl7pPr lvl="6" rtl="0">
              <a:spcBef>
                <a:spcPts val="1200"/>
              </a:spcBef>
              <a:spcAft>
                <a:spcPts val="0"/>
              </a:spcAft>
              <a:buSzPts val="900"/>
              <a:buNone/>
              <a:defRPr sz="900"/>
            </a:lvl7pPr>
            <a:lvl8pPr lvl="7" rtl="0">
              <a:spcBef>
                <a:spcPts val="1200"/>
              </a:spcBef>
              <a:spcAft>
                <a:spcPts val="0"/>
              </a:spcAft>
              <a:buSzPts val="900"/>
              <a:buNone/>
              <a:defRPr sz="900"/>
            </a:lvl8pPr>
            <a:lvl9pPr lvl="8" rtl="0">
              <a:spcBef>
                <a:spcPts val="1200"/>
              </a:spcBef>
              <a:spcAft>
                <a:spcPts val="1200"/>
              </a:spcAft>
              <a:buSzPts val="900"/>
              <a:buNone/>
              <a:defRPr sz="9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Apprentice Text Testimonial">
  <p:cSld name="TITLE_ONLY_1_1_1_1">
    <p:bg>
      <p:bgPr>
        <a:solidFill>
          <a:schemeClr val="accent1"/>
        </a:solidFill>
      </p:bgPr>
    </p:bg>
    <p:spTree>
      <p:nvGrpSpPr>
        <p:cNvPr id="234" name="Shape 234"/>
        <p:cNvGrpSpPr/>
        <p:nvPr/>
      </p:nvGrpSpPr>
      <p:grpSpPr>
        <a:xfrm>
          <a:off x="0" y="0"/>
          <a:ext cx="0" cy="0"/>
          <a:chOff x="0" y="0"/>
          <a:chExt cx="0" cy="0"/>
        </a:xfrm>
      </p:grpSpPr>
      <p:sp>
        <p:nvSpPr>
          <p:cNvPr id="235" name="Google Shape;235;p3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36" name="Google Shape;236;p3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36"/>
          <p:cNvSpPr txBox="1"/>
          <p:nvPr>
            <p:ph idx="1" type="subTitle"/>
          </p:nvPr>
        </p:nvSpPr>
        <p:spPr>
          <a:xfrm>
            <a:off x="2073650" y="333825"/>
            <a:ext cx="22215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38" name="Google Shape;238;p36"/>
          <p:cNvSpPr txBox="1"/>
          <p:nvPr>
            <p:ph idx="2" type="subTitle"/>
          </p:nvPr>
        </p:nvSpPr>
        <p:spPr>
          <a:xfrm>
            <a:off x="6634275" y="3428325"/>
            <a:ext cx="22215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Apprentice Text Testimonial – Option">
  <p:cSld name="TITLE_ONLY_1_1_1_1_1">
    <p:bg>
      <p:bgPr>
        <a:solidFill>
          <a:schemeClr val="accent1"/>
        </a:solidFill>
      </p:bgPr>
    </p:bg>
    <p:spTree>
      <p:nvGrpSpPr>
        <p:cNvPr id="239" name="Shape 239"/>
        <p:cNvGrpSpPr/>
        <p:nvPr/>
      </p:nvGrpSpPr>
      <p:grpSpPr>
        <a:xfrm>
          <a:off x="0" y="0"/>
          <a:ext cx="0" cy="0"/>
          <a:chOff x="0" y="0"/>
          <a:chExt cx="0" cy="0"/>
        </a:xfrm>
      </p:grpSpPr>
      <p:sp>
        <p:nvSpPr>
          <p:cNvPr id="240" name="Google Shape;240;p3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41" name="Google Shape;241;p3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2" name="Google Shape;242;p37"/>
          <p:cNvSpPr txBox="1"/>
          <p:nvPr>
            <p:ph idx="1" type="subTitle"/>
          </p:nvPr>
        </p:nvSpPr>
        <p:spPr>
          <a:xfrm>
            <a:off x="2614825" y="677375"/>
            <a:ext cx="25806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43" name="Google Shape;243;p37"/>
          <p:cNvSpPr txBox="1"/>
          <p:nvPr>
            <p:ph idx="2" type="subTitle"/>
          </p:nvPr>
        </p:nvSpPr>
        <p:spPr>
          <a:xfrm>
            <a:off x="6634275" y="3682450"/>
            <a:ext cx="2073900" cy="1140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44" name="Google Shape;244;p37"/>
          <p:cNvSpPr txBox="1"/>
          <p:nvPr>
            <p:ph idx="3" type="subTitle"/>
          </p:nvPr>
        </p:nvSpPr>
        <p:spPr>
          <a:xfrm>
            <a:off x="1054100" y="677375"/>
            <a:ext cx="1327200" cy="11406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245" name="Google Shape;245;p37"/>
          <p:cNvSpPr txBox="1"/>
          <p:nvPr>
            <p:ph idx="4" type="subTitle"/>
          </p:nvPr>
        </p:nvSpPr>
        <p:spPr>
          <a:xfrm>
            <a:off x="5170425" y="3682450"/>
            <a:ext cx="1327200" cy="11406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spcBef>
                <a:spcPts val="6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Candidate Testimonials">
  <p:cSld name="TITLE_AND_BODY_1_3">
    <p:bg>
      <p:bgPr>
        <a:solidFill>
          <a:schemeClr val="accent4"/>
        </a:solidFill>
      </p:bgPr>
    </p:bg>
    <p:spTree>
      <p:nvGrpSpPr>
        <p:cNvPr id="246" name="Shape 246"/>
        <p:cNvGrpSpPr/>
        <p:nvPr/>
      </p:nvGrpSpPr>
      <p:grpSpPr>
        <a:xfrm>
          <a:off x="0" y="0"/>
          <a:ext cx="0" cy="0"/>
          <a:chOff x="0" y="0"/>
          <a:chExt cx="0" cy="0"/>
        </a:xfrm>
      </p:grpSpPr>
      <p:sp>
        <p:nvSpPr>
          <p:cNvPr id="247" name="Google Shape;247;p38"/>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38"/>
          <p:cNvSpPr txBox="1"/>
          <p:nvPr>
            <p:ph idx="1" type="body"/>
          </p:nvPr>
        </p:nvSpPr>
        <p:spPr>
          <a:xfrm>
            <a:off x="727725" y="1335350"/>
            <a:ext cx="7114200" cy="27354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800"/>
              </a:spcBef>
              <a:spcAft>
                <a:spcPts val="0"/>
              </a:spcAft>
              <a:buSzPts val="1200"/>
              <a:buChar char="–"/>
              <a:defRPr/>
            </a:lvl2pPr>
            <a:lvl3pPr indent="-304800" lvl="2" marL="1371600" rtl="0">
              <a:lnSpc>
                <a:spcPct val="125000"/>
              </a:lnSpc>
              <a:spcBef>
                <a:spcPts val="800"/>
              </a:spcBef>
              <a:spcAft>
                <a:spcPts val="0"/>
              </a:spcAft>
              <a:buSzPts val="1200"/>
              <a:buChar char="–"/>
              <a:defRPr/>
            </a:lvl3pPr>
            <a:lvl4pPr indent="-304800" lvl="3" marL="1828800" rtl="0">
              <a:lnSpc>
                <a:spcPct val="125000"/>
              </a:lnSpc>
              <a:spcBef>
                <a:spcPts val="800"/>
              </a:spcBef>
              <a:spcAft>
                <a:spcPts val="0"/>
              </a:spcAft>
              <a:buSzPts val="1200"/>
              <a:buChar char="–"/>
              <a:defRPr/>
            </a:lvl4pPr>
            <a:lvl5pPr indent="-304800" lvl="4" marL="2286000" rtl="0">
              <a:lnSpc>
                <a:spcPct val="125000"/>
              </a:lnSpc>
              <a:spcBef>
                <a:spcPts val="800"/>
              </a:spcBef>
              <a:spcAft>
                <a:spcPts val="0"/>
              </a:spcAft>
              <a:buSzPts val="1200"/>
              <a:buChar char="–"/>
              <a:defRPr/>
            </a:lvl5pPr>
            <a:lvl6pPr indent="-304800" lvl="5" marL="2743200" rtl="0">
              <a:lnSpc>
                <a:spcPct val="125000"/>
              </a:lnSpc>
              <a:spcBef>
                <a:spcPts val="800"/>
              </a:spcBef>
              <a:spcAft>
                <a:spcPts val="0"/>
              </a:spcAft>
              <a:buSzPts val="1200"/>
              <a:buChar char="–"/>
              <a:defRPr/>
            </a:lvl6pPr>
            <a:lvl7pPr indent="-304800" lvl="6" marL="3200400" rtl="0">
              <a:lnSpc>
                <a:spcPct val="125000"/>
              </a:lnSpc>
              <a:spcBef>
                <a:spcPts val="800"/>
              </a:spcBef>
              <a:spcAft>
                <a:spcPts val="0"/>
              </a:spcAft>
              <a:buSzPts val="1200"/>
              <a:buChar char="–"/>
              <a:defRPr/>
            </a:lvl7pPr>
            <a:lvl8pPr indent="-304800" lvl="7" marL="3657600" rtl="0">
              <a:lnSpc>
                <a:spcPct val="125000"/>
              </a:lnSpc>
              <a:spcBef>
                <a:spcPts val="800"/>
              </a:spcBef>
              <a:spcAft>
                <a:spcPts val="0"/>
              </a:spcAft>
              <a:buSzPts val="1200"/>
              <a:buChar char="–"/>
              <a:defRPr/>
            </a:lvl8pPr>
            <a:lvl9pPr indent="-304800" lvl="8" marL="4114800" rtl="0">
              <a:lnSpc>
                <a:spcPct val="125000"/>
              </a:lnSpc>
              <a:spcBef>
                <a:spcPts val="800"/>
              </a:spcBef>
              <a:spcAft>
                <a:spcPts val="800"/>
              </a:spcAft>
              <a:buSzPts val="1200"/>
              <a:buChar char="–"/>
              <a:defRPr/>
            </a:lvl9pPr>
          </a:lstStyle>
          <a:p/>
        </p:txBody>
      </p:sp>
      <p:sp>
        <p:nvSpPr>
          <p:cNvPr id="249" name="Google Shape;249;p3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50" name="Google Shape;250;p38"/>
          <p:cNvSpPr txBox="1"/>
          <p:nvPr>
            <p:ph idx="2" type="subTitle"/>
          </p:nvPr>
        </p:nvSpPr>
        <p:spPr>
          <a:xfrm>
            <a:off x="2822100" y="4234425"/>
            <a:ext cx="4513200" cy="334500"/>
          </a:xfrm>
          <a:prstGeom prst="rect">
            <a:avLst/>
          </a:prstGeom>
        </p:spPr>
        <p:txBody>
          <a:bodyPr anchorCtr="0" anchor="t" bIns="0" lIns="0" spcFirstLastPara="1" rIns="0" wrap="square" tIns="0">
            <a:noAutofit/>
          </a:bodyPr>
          <a:lstStyle>
            <a:lvl1pPr lvl="0">
              <a:spcBef>
                <a:spcPts val="0"/>
              </a:spcBef>
              <a:spcAft>
                <a:spcPts val="0"/>
              </a:spcAft>
              <a:buSzPts val="2000"/>
              <a:buFont typeface="Times"/>
              <a:buNone/>
              <a:defRPr sz="2000">
                <a:latin typeface="Times"/>
                <a:ea typeface="Times"/>
                <a:cs typeface="Times"/>
                <a:sym typeface="Times"/>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
        <p:nvSpPr>
          <p:cNvPr id="251" name="Google Shape;251;p3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Candidate Testimonials – Option">
  <p:cSld name="TITLE_AND_BODY_1_3_1">
    <p:bg>
      <p:bgPr>
        <a:solidFill>
          <a:schemeClr val="accent4"/>
        </a:solidFill>
      </p:bgPr>
    </p:bg>
    <p:spTree>
      <p:nvGrpSpPr>
        <p:cNvPr id="252" name="Shape 252"/>
        <p:cNvGrpSpPr/>
        <p:nvPr/>
      </p:nvGrpSpPr>
      <p:grpSpPr>
        <a:xfrm>
          <a:off x="0" y="0"/>
          <a:ext cx="0" cy="0"/>
          <a:chOff x="0" y="0"/>
          <a:chExt cx="0" cy="0"/>
        </a:xfrm>
      </p:grpSpPr>
      <p:sp>
        <p:nvSpPr>
          <p:cNvPr id="253" name="Google Shape;253;p3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39"/>
          <p:cNvSpPr txBox="1"/>
          <p:nvPr>
            <p:ph idx="1" type="body"/>
          </p:nvPr>
        </p:nvSpPr>
        <p:spPr>
          <a:xfrm>
            <a:off x="1512000" y="1335350"/>
            <a:ext cx="7114200" cy="27354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800"/>
              </a:spcBef>
              <a:spcAft>
                <a:spcPts val="0"/>
              </a:spcAft>
              <a:buSzPts val="1200"/>
              <a:buChar char="–"/>
              <a:defRPr/>
            </a:lvl2pPr>
            <a:lvl3pPr indent="-304800" lvl="2" marL="1371600" rtl="0">
              <a:lnSpc>
                <a:spcPct val="125000"/>
              </a:lnSpc>
              <a:spcBef>
                <a:spcPts val="800"/>
              </a:spcBef>
              <a:spcAft>
                <a:spcPts val="0"/>
              </a:spcAft>
              <a:buSzPts val="1200"/>
              <a:buChar char="–"/>
              <a:defRPr/>
            </a:lvl3pPr>
            <a:lvl4pPr indent="-304800" lvl="3" marL="1828800" rtl="0">
              <a:lnSpc>
                <a:spcPct val="125000"/>
              </a:lnSpc>
              <a:spcBef>
                <a:spcPts val="800"/>
              </a:spcBef>
              <a:spcAft>
                <a:spcPts val="0"/>
              </a:spcAft>
              <a:buSzPts val="1200"/>
              <a:buChar char="–"/>
              <a:defRPr/>
            </a:lvl4pPr>
            <a:lvl5pPr indent="-304800" lvl="4" marL="2286000" rtl="0">
              <a:lnSpc>
                <a:spcPct val="125000"/>
              </a:lnSpc>
              <a:spcBef>
                <a:spcPts val="800"/>
              </a:spcBef>
              <a:spcAft>
                <a:spcPts val="0"/>
              </a:spcAft>
              <a:buSzPts val="1200"/>
              <a:buChar char="–"/>
              <a:defRPr/>
            </a:lvl5pPr>
            <a:lvl6pPr indent="-304800" lvl="5" marL="2743200" rtl="0">
              <a:lnSpc>
                <a:spcPct val="125000"/>
              </a:lnSpc>
              <a:spcBef>
                <a:spcPts val="800"/>
              </a:spcBef>
              <a:spcAft>
                <a:spcPts val="0"/>
              </a:spcAft>
              <a:buSzPts val="1200"/>
              <a:buChar char="–"/>
              <a:defRPr/>
            </a:lvl6pPr>
            <a:lvl7pPr indent="-304800" lvl="6" marL="3200400" rtl="0">
              <a:lnSpc>
                <a:spcPct val="125000"/>
              </a:lnSpc>
              <a:spcBef>
                <a:spcPts val="800"/>
              </a:spcBef>
              <a:spcAft>
                <a:spcPts val="0"/>
              </a:spcAft>
              <a:buSzPts val="1200"/>
              <a:buChar char="–"/>
              <a:defRPr/>
            </a:lvl7pPr>
            <a:lvl8pPr indent="-304800" lvl="7" marL="3657600" rtl="0">
              <a:lnSpc>
                <a:spcPct val="125000"/>
              </a:lnSpc>
              <a:spcBef>
                <a:spcPts val="800"/>
              </a:spcBef>
              <a:spcAft>
                <a:spcPts val="0"/>
              </a:spcAft>
              <a:buSzPts val="1200"/>
              <a:buChar char="–"/>
              <a:defRPr/>
            </a:lvl8pPr>
            <a:lvl9pPr indent="-304800" lvl="8" marL="4114800" rtl="0">
              <a:lnSpc>
                <a:spcPct val="125000"/>
              </a:lnSpc>
              <a:spcBef>
                <a:spcPts val="800"/>
              </a:spcBef>
              <a:spcAft>
                <a:spcPts val="800"/>
              </a:spcAft>
              <a:buSzPts val="1200"/>
              <a:buChar char="–"/>
              <a:defRPr/>
            </a:lvl9pPr>
          </a:lstStyle>
          <a:p/>
        </p:txBody>
      </p:sp>
      <p:sp>
        <p:nvSpPr>
          <p:cNvPr id="255" name="Google Shape;255;p3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56" name="Google Shape;256;p39"/>
          <p:cNvSpPr txBox="1"/>
          <p:nvPr>
            <p:ph idx="2" type="subTitle"/>
          </p:nvPr>
        </p:nvSpPr>
        <p:spPr>
          <a:xfrm>
            <a:off x="1605600" y="4269600"/>
            <a:ext cx="6004800" cy="334500"/>
          </a:xfrm>
          <a:prstGeom prst="rect">
            <a:avLst/>
          </a:prstGeom>
        </p:spPr>
        <p:txBody>
          <a:bodyPr anchorCtr="0" anchor="t" bIns="0" lIns="0" spcFirstLastPara="1" rIns="0" wrap="square" tIns="0">
            <a:noAutofit/>
          </a:bodyPr>
          <a:lstStyle>
            <a:lvl1pPr lvl="0" rtl="0" algn="ctr">
              <a:spcBef>
                <a:spcPts val="0"/>
              </a:spcBef>
              <a:spcAft>
                <a:spcPts val="0"/>
              </a:spcAft>
              <a:buSzPts val="2000"/>
              <a:buFont typeface="Times"/>
              <a:buNone/>
              <a:defRPr sz="20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257" name="Google Shape;257;p3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Quote">
  <p:cSld name="TITLE_AND_BODY_1_3_1_1">
    <p:bg>
      <p:bgPr>
        <a:solidFill>
          <a:schemeClr val="lt2"/>
        </a:solidFill>
      </p:bgPr>
    </p:bg>
    <p:spTree>
      <p:nvGrpSpPr>
        <p:cNvPr id="258" name="Shape 258"/>
        <p:cNvGrpSpPr/>
        <p:nvPr/>
      </p:nvGrpSpPr>
      <p:grpSpPr>
        <a:xfrm>
          <a:off x="0" y="0"/>
          <a:ext cx="0" cy="0"/>
          <a:chOff x="0" y="0"/>
          <a:chExt cx="0" cy="0"/>
        </a:xfrm>
      </p:grpSpPr>
      <p:sp>
        <p:nvSpPr>
          <p:cNvPr id="259" name="Google Shape;259;p40"/>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 name="Google Shape;260;p40"/>
          <p:cNvSpPr txBox="1"/>
          <p:nvPr>
            <p:ph idx="1" type="body"/>
          </p:nvPr>
        </p:nvSpPr>
        <p:spPr>
          <a:xfrm>
            <a:off x="795300" y="1080000"/>
            <a:ext cx="7553400" cy="3028200"/>
          </a:xfrm>
          <a:prstGeom prst="rect">
            <a:avLst/>
          </a:prstGeom>
        </p:spPr>
        <p:txBody>
          <a:bodyPr anchorCtr="0" anchor="t" bIns="0" lIns="0" spcFirstLastPara="1" rIns="0" wrap="square" tIns="0">
            <a:noAutofit/>
          </a:bodyPr>
          <a:lstStyle>
            <a:lvl1pPr indent="-393700" lvl="0" marL="457200" rtl="0" algn="ctr">
              <a:lnSpc>
                <a:spcPct val="90000"/>
              </a:lnSpc>
              <a:spcBef>
                <a:spcPts val="0"/>
              </a:spcBef>
              <a:spcAft>
                <a:spcPts val="0"/>
              </a:spcAft>
              <a:buSzPts val="2600"/>
              <a:buFont typeface="Times"/>
              <a:buChar char="·"/>
              <a:defRPr sz="2600">
                <a:latin typeface="Times"/>
                <a:ea typeface="Times"/>
                <a:cs typeface="Times"/>
                <a:sym typeface="Times"/>
              </a:defRPr>
            </a:lvl1pPr>
            <a:lvl2pPr indent="-393700" lvl="1" marL="914400" rtl="0" algn="ctr">
              <a:lnSpc>
                <a:spcPct val="90000"/>
              </a:lnSpc>
              <a:spcBef>
                <a:spcPts val="1200"/>
              </a:spcBef>
              <a:spcAft>
                <a:spcPts val="0"/>
              </a:spcAft>
              <a:buSzPts val="2600"/>
              <a:buFont typeface="Times"/>
              <a:buChar char="–"/>
              <a:defRPr sz="2600">
                <a:latin typeface="Times"/>
                <a:ea typeface="Times"/>
                <a:cs typeface="Times"/>
                <a:sym typeface="Times"/>
              </a:defRPr>
            </a:lvl2pPr>
            <a:lvl3pPr indent="-393700" lvl="2" marL="1371600" rtl="0" algn="ctr">
              <a:lnSpc>
                <a:spcPct val="90000"/>
              </a:lnSpc>
              <a:spcBef>
                <a:spcPts val="1200"/>
              </a:spcBef>
              <a:spcAft>
                <a:spcPts val="0"/>
              </a:spcAft>
              <a:buSzPts val="2600"/>
              <a:buFont typeface="Times"/>
              <a:buChar char="–"/>
              <a:defRPr sz="2600">
                <a:latin typeface="Times"/>
                <a:ea typeface="Times"/>
                <a:cs typeface="Times"/>
                <a:sym typeface="Times"/>
              </a:defRPr>
            </a:lvl3pPr>
            <a:lvl4pPr indent="-393700" lvl="3" marL="1828800" rtl="0" algn="ctr">
              <a:lnSpc>
                <a:spcPct val="90000"/>
              </a:lnSpc>
              <a:spcBef>
                <a:spcPts val="1200"/>
              </a:spcBef>
              <a:spcAft>
                <a:spcPts val="0"/>
              </a:spcAft>
              <a:buSzPts val="2600"/>
              <a:buFont typeface="Times"/>
              <a:buChar char="–"/>
              <a:defRPr sz="2600">
                <a:latin typeface="Times"/>
                <a:ea typeface="Times"/>
                <a:cs typeface="Times"/>
                <a:sym typeface="Times"/>
              </a:defRPr>
            </a:lvl4pPr>
            <a:lvl5pPr indent="-393700" lvl="4" marL="2286000" rtl="0" algn="ctr">
              <a:lnSpc>
                <a:spcPct val="90000"/>
              </a:lnSpc>
              <a:spcBef>
                <a:spcPts val="1200"/>
              </a:spcBef>
              <a:spcAft>
                <a:spcPts val="0"/>
              </a:spcAft>
              <a:buSzPts val="2600"/>
              <a:buFont typeface="Times"/>
              <a:buChar char="–"/>
              <a:defRPr sz="2600">
                <a:latin typeface="Times"/>
                <a:ea typeface="Times"/>
                <a:cs typeface="Times"/>
                <a:sym typeface="Times"/>
              </a:defRPr>
            </a:lvl5pPr>
            <a:lvl6pPr indent="-393700" lvl="5" marL="2743200" rtl="0" algn="ctr">
              <a:lnSpc>
                <a:spcPct val="90000"/>
              </a:lnSpc>
              <a:spcBef>
                <a:spcPts val="1200"/>
              </a:spcBef>
              <a:spcAft>
                <a:spcPts val="0"/>
              </a:spcAft>
              <a:buSzPts val="2600"/>
              <a:buFont typeface="Times"/>
              <a:buChar char="–"/>
              <a:defRPr sz="2600">
                <a:latin typeface="Times"/>
                <a:ea typeface="Times"/>
                <a:cs typeface="Times"/>
                <a:sym typeface="Times"/>
              </a:defRPr>
            </a:lvl6pPr>
            <a:lvl7pPr indent="-393700" lvl="6" marL="3200400" rtl="0" algn="ctr">
              <a:lnSpc>
                <a:spcPct val="90000"/>
              </a:lnSpc>
              <a:spcBef>
                <a:spcPts val="1200"/>
              </a:spcBef>
              <a:spcAft>
                <a:spcPts val="0"/>
              </a:spcAft>
              <a:buSzPts val="2600"/>
              <a:buFont typeface="Times"/>
              <a:buChar char="–"/>
              <a:defRPr sz="2600">
                <a:latin typeface="Times"/>
                <a:ea typeface="Times"/>
                <a:cs typeface="Times"/>
                <a:sym typeface="Times"/>
              </a:defRPr>
            </a:lvl7pPr>
            <a:lvl8pPr indent="-393700" lvl="7" marL="3657600" rtl="0" algn="ctr">
              <a:lnSpc>
                <a:spcPct val="90000"/>
              </a:lnSpc>
              <a:spcBef>
                <a:spcPts val="1200"/>
              </a:spcBef>
              <a:spcAft>
                <a:spcPts val="0"/>
              </a:spcAft>
              <a:buSzPts val="2600"/>
              <a:buFont typeface="Times"/>
              <a:buChar char="–"/>
              <a:defRPr sz="2600">
                <a:latin typeface="Times"/>
                <a:ea typeface="Times"/>
                <a:cs typeface="Times"/>
                <a:sym typeface="Times"/>
              </a:defRPr>
            </a:lvl8pPr>
            <a:lvl9pPr indent="-393700" lvl="8" marL="4114800" rtl="0" algn="ctr">
              <a:lnSpc>
                <a:spcPct val="90000"/>
              </a:lnSpc>
              <a:spcBef>
                <a:spcPts val="1200"/>
              </a:spcBef>
              <a:spcAft>
                <a:spcPts val="1200"/>
              </a:spcAft>
              <a:buSzPts val="2600"/>
              <a:buFont typeface="Times"/>
              <a:buChar char="–"/>
              <a:defRPr sz="2600">
                <a:latin typeface="Times"/>
                <a:ea typeface="Times"/>
                <a:cs typeface="Times"/>
                <a:sym typeface="Times"/>
              </a:defRPr>
            </a:lvl9pPr>
          </a:lstStyle>
          <a:p/>
        </p:txBody>
      </p:sp>
      <p:sp>
        <p:nvSpPr>
          <p:cNvPr id="261" name="Google Shape;261;p4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62" name="Google Shape;262;p4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Text – Option">
  <p:cSld name="TITLE_1_2">
    <p:bg>
      <p:bgPr>
        <a:solidFill>
          <a:schemeClr val="accent4"/>
        </a:solidFill>
      </p:bgPr>
    </p:bg>
    <p:spTree>
      <p:nvGrpSpPr>
        <p:cNvPr id="34" name="Shape 34"/>
        <p:cNvGrpSpPr/>
        <p:nvPr/>
      </p:nvGrpSpPr>
      <p:grpSpPr>
        <a:xfrm>
          <a:off x="0" y="0"/>
          <a:ext cx="0" cy="0"/>
          <a:chOff x="0" y="0"/>
          <a:chExt cx="0" cy="0"/>
        </a:xfrm>
      </p:grpSpPr>
      <p:sp>
        <p:nvSpPr>
          <p:cNvPr id="35" name="Google Shape;35;p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6" name="Google Shape;36;p5"/>
          <p:cNvSpPr/>
          <p:nvPr/>
        </p:nvSpPr>
        <p:spPr>
          <a:xfrm>
            <a:off x="4004875" y="285350"/>
            <a:ext cx="1134402"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 name="Google Shape;38;p5"/>
          <p:cNvSpPr txBox="1"/>
          <p:nvPr>
            <p:ph idx="1" type="subTitle"/>
          </p:nvPr>
        </p:nvSpPr>
        <p:spPr>
          <a:xfrm>
            <a:off x="233325" y="4644000"/>
            <a:ext cx="8677500" cy="248400"/>
          </a:xfrm>
          <a:prstGeom prst="rect">
            <a:avLst/>
          </a:prstGeom>
          <a:solidFill>
            <a:schemeClr val="accent4"/>
          </a:solidFill>
        </p:spPr>
        <p:txBody>
          <a:bodyPr anchorCtr="0" anchor="b" bIns="0" lIns="0" spcFirstLastPara="1" rIns="0" wrap="square" tIns="0">
            <a:noAutofit/>
          </a:bodyPr>
          <a:lstStyle>
            <a:lvl1pPr lvl="0" rtl="0" algn="ctr">
              <a:spcBef>
                <a:spcPts val="0"/>
              </a:spcBef>
              <a:spcAft>
                <a:spcPts val="0"/>
              </a:spcAft>
              <a:buSzPts val="1200"/>
              <a:buNone/>
              <a:defRPr sz="700"/>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9" name="Google Shape;39;p5"/>
          <p:cNvSpPr txBox="1"/>
          <p:nvPr>
            <p:ph type="title"/>
          </p:nvPr>
        </p:nvSpPr>
        <p:spPr>
          <a:xfrm>
            <a:off x="1302000" y="187555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SzPts val="4800"/>
              <a:buNone/>
              <a:defRPr sz="4800"/>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Quote – Option">
  <p:cSld name="TITLE_AND_BODY_1_3_1_1_1">
    <p:bg>
      <p:bgPr>
        <a:solidFill>
          <a:schemeClr val="accent1"/>
        </a:solidFill>
      </p:bgPr>
    </p:bg>
    <p:spTree>
      <p:nvGrpSpPr>
        <p:cNvPr id="263" name="Shape 263"/>
        <p:cNvGrpSpPr/>
        <p:nvPr/>
      </p:nvGrpSpPr>
      <p:grpSpPr>
        <a:xfrm>
          <a:off x="0" y="0"/>
          <a:ext cx="0" cy="0"/>
          <a:chOff x="0" y="0"/>
          <a:chExt cx="0" cy="0"/>
        </a:xfrm>
      </p:grpSpPr>
      <p:sp>
        <p:nvSpPr>
          <p:cNvPr id="264" name="Google Shape;264;p4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41"/>
          <p:cNvSpPr txBox="1"/>
          <p:nvPr>
            <p:ph idx="1" type="body"/>
          </p:nvPr>
        </p:nvSpPr>
        <p:spPr>
          <a:xfrm>
            <a:off x="795300" y="1080000"/>
            <a:ext cx="7553400" cy="3028200"/>
          </a:xfrm>
          <a:prstGeom prst="rect">
            <a:avLst/>
          </a:prstGeom>
        </p:spPr>
        <p:txBody>
          <a:bodyPr anchorCtr="0" anchor="t" bIns="0" lIns="0" spcFirstLastPara="1" rIns="0" wrap="square" tIns="0">
            <a:noAutofit/>
          </a:bodyPr>
          <a:lstStyle>
            <a:lvl1pPr indent="-393700" lvl="0" marL="457200" rtl="0" algn="ctr">
              <a:lnSpc>
                <a:spcPct val="90000"/>
              </a:lnSpc>
              <a:spcBef>
                <a:spcPts val="0"/>
              </a:spcBef>
              <a:spcAft>
                <a:spcPts val="0"/>
              </a:spcAft>
              <a:buClr>
                <a:schemeClr val="lt1"/>
              </a:buClr>
              <a:buSzPts val="2600"/>
              <a:buFont typeface="Times"/>
              <a:buChar char="·"/>
              <a:defRPr sz="2600">
                <a:solidFill>
                  <a:schemeClr val="lt1"/>
                </a:solidFill>
                <a:latin typeface="Times"/>
                <a:ea typeface="Times"/>
                <a:cs typeface="Times"/>
                <a:sym typeface="Times"/>
              </a:defRPr>
            </a:lvl1pPr>
            <a:lvl2pPr indent="-393700" lvl="1" marL="9144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2pPr>
            <a:lvl3pPr indent="-393700" lvl="2" marL="13716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3pPr>
            <a:lvl4pPr indent="-393700" lvl="3" marL="18288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4pPr>
            <a:lvl5pPr indent="-393700" lvl="4" marL="22860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5pPr>
            <a:lvl6pPr indent="-393700" lvl="5" marL="27432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6pPr>
            <a:lvl7pPr indent="-393700" lvl="6" marL="32004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7pPr>
            <a:lvl8pPr indent="-393700" lvl="7" marL="3657600" rtl="0" algn="ctr">
              <a:lnSpc>
                <a:spcPct val="90000"/>
              </a:lnSpc>
              <a:spcBef>
                <a:spcPts val="1200"/>
              </a:spcBef>
              <a:spcAft>
                <a:spcPts val="0"/>
              </a:spcAft>
              <a:buClr>
                <a:schemeClr val="lt1"/>
              </a:buClr>
              <a:buSzPts val="2600"/>
              <a:buFont typeface="Times"/>
              <a:buChar char="–"/>
              <a:defRPr sz="2600">
                <a:solidFill>
                  <a:schemeClr val="lt1"/>
                </a:solidFill>
                <a:latin typeface="Times"/>
                <a:ea typeface="Times"/>
                <a:cs typeface="Times"/>
                <a:sym typeface="Times"/>
              </a:defRPr>
            </a:lvl8pPr>
            <a:lvl9pPr indent="-393700" lvl="8" marL="4114800" rtl="0" algn="ctr">
              <a:lnSpc>
                <a:spcPct val="90000"/>
              </a:lnSpc>
              <a:spcBef>
                <a:spcPts val="1200"/>
              </a:spcBef>
              <a:spcAft>
                <a:spcPts val="1200"/>
              </a:spcAft>
              <a:buClr>
                <a:schemeClr val="lt1"/>
              </a:buClr>
              <a:buSzPts val="2600"/>
              <a:buFont typeface="Times"/>
              <a:buChar char="–"/>
              <a:defRPr sz="2600">
                <a:solidFill>
                  <a:schemeClr val="lt1"/>
                </a:solidFill>
                <a:latin typeface="Times"/>
                <a:ea typeface="Times"/>
                <a:cs typeface="Times"/>
                <a:sym typeface="Times"/>
              </a:defRPr>
            </a:lvl9pPr>
          </a:lstStyle>
          <a:p/>
        </p:txBody>
      </p:sp>
      <p:sp>
        <p:nvSpPr>
          <p:cNvPr id="266" name="Google Shape;266;p4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67" name="Google Shape;267;p4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itle Only">
  <p:cSld name="TITLE_ONLY_8">
    <p:spTree>
      <p:nvGrpSpPr>
        <p:cNvPr id="268" name="Shape 268"/>
        <p:cNvGrpSpPr/>
        <p:nvPr/>
      </p:nvGrpSpPr>
      <p:grpSpPr>
        <a:xfrm>
          <a:off x="0" y="0"/>
          <a:ext cx="0" cy="0"/>
          <a:chOff x="0" y="0"/>
          <a:chExt cx="0" cy="0"/>
        </a:xfrm>
      </p:grpSpPr>
      <p:sp>
        <p:nvSpPr>
          <p:cNvPr id="269" name="Google Shape;269;p42"/>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 name="Google Shape;270;p4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71" name="Google Shape;271;p4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ext steps?">
  <p:cSld name="TITLE_ONLY_7">
    <p:bg>
      <p:bgPr>
        <a:solidFill>
          <a:schemeClr val="dk1"/>
        </a:solidFill>
      </p:bgPr>
    </p:bg>
    <p:spTree>
      <p:nvGrpSpPr>
        <p:cNvPr id="272" name="Shape 272"/>
        <p:cNvGrpSpPr/>
        <p:nvPr/>
      </p:nvGrpSpPr>
      <p:grpSpPr>
        <a:xfrm>
          <a:off x="0" y="0"/>
          <a:ext cx="0" cy="0"/>
          <a:chOff x="0" y="0"/>
          <a:chExt cx="0" cy="0"/>
        </a:xfrm>
      </p:grpSpPr>
      <p:sp>
        <p:nvSpPr>
          <p:cNvPr id="273" name="Google Shape;273;p4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4" name="Google Shape;274;p4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ext and Table">
  <p:cSld name="TITLE_ONLY_6">
    <p:bg>
      <p:bgPr>
        <a:solidFill>
          <a:schemeClr val="lt2"/>
        </a:solidFill>
      </p:bgPr>
    </p:bg>
    <p:spTree>
      <p:nvGrpSpPr>
        <p:cNvPr id="275" name="Shape 275"/>
        <p:cNvGrpSpPr/>
        <p:nvPr/>
      </p:nvGrpSpPr>
      <p:grpSpPr>
        <a:xfrm>
          <a:off x="0" y="0"/>
          <a:ext cx="0" cy="0"/>
          <a:chOff x="0" y="0"/>
          <a:chExt cx="0" cy="0"/>
        </a:xfrm>
      </p:grpSpPr>
      <p:sp>
        <p:nvSpPr>
          <p:cNvPr id="276" name="Google Shape;276;p44"/>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 name="Google Shape;277;p4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78" name="Google Shape;278;p4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44"/>
          <p:cNvSpPr txBox="1"/>
          <p:nvPr>
            <p:ph idx="1" type="body"/>
          </p:nvPr>
        </p:nvSpPr>
        <p:spPr>
          <a:xfrm>
            <a:off x="6875700" y="977950"/>
            <a:ext cx="1979700" cy="3591000"/>
          </a:xfrm>
          <a:prstGeom prst="rect">
            <a:avLst/>
          </a:prstGeom>
        </p:spPr>
        <p:txBody>
          <a:bodyPr anchorCtr="0" anchor="t" bIns="0" lIns="0" spcFirstLastPara="1" rIns="0" wrap="square" tIns="0">
            <a:noAutofit/>
          </a:bodyPr>
          <a:lstStyle>
            <a:lvl1pPr indent="-266700" lvl="0" marL="457200">
              <a:spcBef>
                <a:spcPts val="0"/>
              </a:spcBef>
              <a:spcAft>
                <a:spcPts val="0"/>
              </a:spcAft>
              <a:buSzPts val="600"/>
              <a:buChar char="·"/>
              <a:defRPr sz="600"/>
            </a:lvl1pPr>
            <a:lvl2pPr indent="-266700" lvl="1" marL="914400">
              <a:spcBef>
                <a:spcPts val="0"/>
              </a:spcBef>
              <a:spcAft>
                <a:spcPts val="0"/>
              </a:spcAft>
              <a:buSzPts val="600"/>
              <a:buChar char="–"/>
              <a:defRPr sz="600"/>
            </a:lvl2pPr>
            <a:lvl3pPr indent="-266700" lvl="2" marL="1371600">
              <a:spcBef>
                <a:spcPts val="0"/>
              </a:spcBef>
              <a:spcAft>
                <a:spcPts val="0"/>
              </a:spcAft>
              <a:buSzPts val="600"/>
              <a:buChar char="–"/>
              <a:defRPr sz="600"/>
            </a:lvl3pPr>
            <a:lvl4pPr indent="-266700" lvl="3" marL="1828800">
              <a:spcBef>
                <a:spcPts val="0"/>
              </a:spcBef>
              <a:spcAft>
                <a:spcPts val="0"/>
              </a:spcAft>
              <a:buSzPts val="600"/>
              <a:buChar char="–"/>
              <a:defRPr sz="600"/>
            </a:lvl4pPr>
            <a:lvl5pPr indent="-266700" lvl="4" marL="2286000">
              <a:spcBef>
                <a:spcPts val="0"/>
              </a:spcBef>
              <a:spcAft>
                <a:spcPts val="0"/>
              </a:spcAft>
              <a:buSzPts val="600"/>
              <a:buChar char="–"/>
              <a:defRPr sz="600"/>
            </a:lvl5pPr>
            <a:lvl6pPr indent="-266700" lvl="5" marL="2743200">
              <a:spcBef>
                <a:spcPts val="0"/>
              </a:spcBef>
              <a:spcAft>
                <a:spcPts val="0"/>
              </a:spcAft>
              <a:buSzPts val="600"/>
              <a:buChar char="–"/>
              <a:defRPr sz="600"/>
            </a:lvl6pPr>
            <a:lvl7pPr indent="-266700" lvl="6" marL="3200400">
              <a:spcBef>
                <a:spcPts val="0"/>
              </a:spcBef>
              <a:spcAft>
                <a:spcPts val="0"/>
              </a:spcAft>
              <a:buSzPts val="600"/>
              <a:buChar char="–"/>
              <a:defRPr sz="600"/>
            </a:lvl7pPr>
            <a:lvl8pPr indent="-266700" lvl="7" marL="3657600">
              <a:spcBef>
                <a:spcPts val="0"/>
              </a:spcBef>
              <a:spcAft>
                <a:spcPts val="0"/>
              </a:spcAft>
              <a:buSzPts val="600"/>
              <a:buChar char="–"/>
              <a:defRPr sz="600"/>
            </a:lvl8pPr>
            <a:lvl9pPr indent="-266700" lvl="8" marL="4114800">
              <a:spcBef>
                <a:spcPts val="0"/>
              </a:spcBef>
              <a:spcAft>
                <a:spcPts val="0"/>
              </a:spcAft>
              <a:buSzPts val="600"/>
              <a:buChar char="–"/>
              <a:defRPr sz="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itle Only White">
  <p:cSld name="TITLE_ONLY_5">
    <p:spTree>
      <p:nvGrpSpPr>
        <p:cNvPr id="280" name="Shape 280"/>
        <p:cNvGrpSpPr/>
        <p:nvPr/>
      </p:nvGrpSpPr>
      <p:grpSpPr>
        <a:xfrm>
          <a:off x="0" y="0"/>
          <a:ext cx="0" cy="0"/>
          <a:chOff x="0" y="0"/>
          <a:chExt cx="0" cy="0"/>
        </a:xfrm>
      </p:grpSpPr>
      <p:sp>
        <p:nvSpPr>
          <p:cNvPr id="281" name="Google Shape;281;p4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2" name="Google Shape;282;p4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83" name="Google Shape;283;p4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Digital Profiles">
  <p:cSld name="TITLE_ONLY_4">
    <p:bg>
      <p:bgPr>
        <a:solidFill>
          <a:schemeClr val="accent3"/>
        </a:solidFill>
      </p:bgPr>
    </p:bg>
    <p:spTree>
      <p:nvGrpSpPr>
        <p:cNvPr id="284" name="Shape 284"/>
        <p:cNvGrpSpPr/>
        <p:nvPr/>
      </p:nvGrpSpPr>
      <p:grpSpPr>
        <a:xfrm>
          <a:off x="0" y="0"/>
          <a:ext cx="0" cy="0"/>
          <a:chOff x="0" y="0"/>
          <a:chExt cx="0" cy="0"/>
        </a:xfrm>
      </p:grpSpPr>
      <p:sp>
        <p:nvSpPr>
          <p:cNvPr id="285" name="Google Shape;285;p46"/>
          <p:cNvSpPr/>
          <p:nvPr/>
        </p:nvSpPr>
        <p:spPr>
          <a:xfrm>
            <a:off x="0" y="-2829"/>
            <a:ext cx="7068029" cy="5149158"/>
          </a:xfrm>
          <a:custGeom>
            <a:rect b="b" l="l" r="r" t="t"/>
            <a:pathLst>
              <a:path extrusionOk="0" h="4834890" w="6636647">
                <a:moveTo>
                  <a:pt x="6271077" y="0"/>
                </a:moveTo>
                <a:lnTo>
                  <a:pt x="0" y="0"/>
                </a:lnTo>
                <a:lnTo>
                  <a:pt x="0" y="4834890"/>
                </a:lnTo>
                <a:lnTo>
                  <a:pt x="6636648" y="4834890"/>
                </a:lnTo>
                <a:lnTo>
                  <a:pt x="5828192" y="4248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6"/>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 name="Google Shape;287;p4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88" name="Google Shape;288;p46"/>
          <p:cNvSpPr txBox="1"/>
          <p:nvPr>
            <p:ph idx="1" type="subTitle"/>
          </p:nvPr>
        </p:nvSpPr>
        <p:spPr>
          <a:xfrm>
            <a:off x="795300" y="1365150"/>
            <a:ext cx="2486400" cy="3203700"/>
          </a:xfrm>
          <a:prstGeom prst="rect">
            <a:avLst/>
          </a:prstGeom>
        </p:spPr>
        <p:txBody>
          <a:bodyPr anchorCtr="0" anchor="t" bIns="0" lIns="0" spcFirstLastPara="1" rIns="0" wrap="square" tIns="0">
            <a:noAutofit/>
          </a:bodyPr>
          <a:lstStyle>
            <a:lvl1pPr lvl="0">
              <a:lnSpc>
                <a:spcPct val="125000"/>
              </a:lnSpc>
              <a:spcBef>
                <a:spcPts val="0"/>
              </a:spcBef>
              <a:spcAft>
                <a:spcPts val="0"/>
              </a:spcAft>
              <a:buClr>
                <a:schemeClr val="lt1"/>
              </a:buClr>
              <a:buSzPts val="1200"/>
              <a:buNone/>
              <a:defRPr>
                <a:solidFill>
                  <a:schemeClr val="lt1"/>
                </a:solidFill>
              </a:defRPr>
            </a:lvl1pPr>
            <a:lvl2pPr lvl="1">
              <a:spcBef>
                <a:spcPts val="900"/>
              </a:spcBef>
              <a:spcAft>
                <a:spcPts val="0"/>
              </a:spcAft>
              <a:buClr>
                <a:schemeClr val="lt1"/>
              </a:buClr>
              <a:buSzPts val="1200"/>
              <a:buNone/>
              <a:defRPr>
                <a:solidFill>
                  <a:schemeClr val="lt1"/>
                </a:solidFill>
              </a:defRPr>
            </a:lvl2pPr>
            <a:lvl3pPr lvl="2">
              <a:spcBef>
                <a:spcPts val="1200"/>
              </a:spcBef>
              <a:spcAft>
                <a:spcPts val="0"/>
              </a:spcAft>
              <a:buClr>
                <a:schemeClr val="lt1"/>
              </a:buClr>
              <a:buSzPts val="1200"/>
              <a:buNone/>
              <a:defRPr>
                <a:solidFill>
                  <a:schemeClr val="lt1"/>
                </a:solidFill>
              </a:defRPr>
            </a:lvl3pPr>
            <a:lvl4pPr lvl="3">
              <a:spcBef>
                <a:spcPts val="1200"/>
              </a:spcBef>
              <a:spcAft>
                <a:spcPts val="0"/>
              </a:spcAft>
              <a:buClr>
                <a:schemeClr val="lt1"/>
              </a:buClr>
              <a:buSzPts val="1200"/>
              <a:buNone/>
              <a:defRPr>
                <a:solidFill>
                  <a:schemeClr val="lt1"/>
                </a:solidFill>
              </a:defRPr>
            </a:lvl4pPr>
            <a:lvl5pPr lvl="4">
              <a:spcBef>
                <a:spcPts val="1200"/>
              </a:spcBef>
              <a:spcAft>
                <a:spcPts val="0"/>
              </a:spcAft>
              <a:buClr>
                <a:schemeClr val="lt1"/>
              </a:buClr>
              <a:buSzPts val="1200"/>
              <a:buNone/>
              <a:defRPr>
                <a:solidFill>
                  <a:schemeClr val="lt1"/>
                </a:solidFill>
              </a:defRPr>
            </a:lvl5pPr>
            <a:lvl6pPr lvl="5">
              <a:spcBef>
                <a:spcPts val="1200"/>
              </a:spcBef>
              <a:spcAft>
                <a:spcPts val="0"/>
              </a:spcAft>
              <a:buClr>
                <a:schemeClr val="lt1"/>
              </a:buClr>
              <a:buSzPts val="1200"/>
              <a:buNone/>
              <a:defRPr>
                <a:solidFill>
                  <a:schemeClr val="lt1"/>
                </a:solidFill>
              </a:defRPr>
            </a:lvl6pPr>
            <a:lvl7pPr lvl="6">
              <a:spcBef>
                <a:spcPts val="1200"/>
              </a:spcBef>
              <a:spcAft>
                <a:spcPts val="0"/>
              </a:spcAft>
              <a:buClr>
                <a:schemeClr val="lt1"/>
              </a:buClr>
              <a:buSzPts val="1200"/>
              <a:buNone/>
              <a:defRPr>
                <a:solidFill>
                  <a:schemeClr val="lt1"/>
                </a:solidFill>
              </a:defRPr>
            </a:lvl7pPr>
            <a:lvl8pPr lvl="7">
              <a:spcBef>
                <a:spcPts val="1200"/>
              </a:spcBef>
              <a:spcAft>
                <a:spcPts val="0"/>
              </a:spcAft>
              <a:buClr>
                <a:schemeClr val="lt1"/>
              </a:buClr>
              <a:buSzPts val="1200"/>
              <a:buNone/>
              <a:defRPr>
                <a:solidFill>
                  <a:schemeClr val="lt1"/>
                </a:solidFill>
              </a:defRPr>
            </a:lvl8pPr>
            <a:lvl9pPr lvl="8">
              <a:spcBef>
                <a:spcPts val="1200"/>
              </a:spcBef>
              <a:spcAft>
                <a:spcPts val="1200"/>
              </a:spcAft>
              <a:buClr>
                <a:schemeClr val="lt1"/>
              </a:buClr>
              <a:buSzPts val="1200"/>
              <a:buNone/>
              <a:defRPr>
                <a:solidFill>
                  <a:schemeClr val="lt1"/>
                </a:solidFill>
              </a:defRPr>
            </a:lvl9pPr>
          </a:lstStyle>
          <a:p/>
        </p:txBody>
      </p:sp>
      <p:sp>
        <p:nvSpPr>
          <p:cNvPr id="289" name="Google Shape;289;p46"/>
          <p:cNvSpPr txBox="1"/>
          <p:nvPr>
            <p:ph idx="2" type="subTitle"/>
          </p:nvPr>
        </p:nvSpPr>
        <p:spPr>
          <a:xfrm>
            <a:off x="3668400" y="774400"/>
            <a:ext cx="1687200" cy="1340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None/>
              <a:defRPr sz="900">
                <a:solidFill>
                  <a:schemeClr val="lt1"/>
                </a:solidFill>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
        <p:nvSpPr>
          <p:cNvPr id="290" name="Google Shape;290;p46"/>
          <p:cNvSpPr txBox="1"/>
          <p:nvPr>
            <p:ph idx="3" type="subTitle"/>
          </p:nvPr>
        </p:nvSpPr>
        <p:spPr>
          <a:xfrm>
            <a:off x="3668400" y="2134663"/>
            <a:ext cx="1687200" cy="1340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291" name="Google Shape;291;p46"/>
          <p:cNvSpPr txBox="1"/>
          <p:nvPr>
            <p:ph idx="4" type="subTitle"/>
          </p:nvPr>
        </p:nvSpPr>
        <p:spPr>
          <a:xfrm>
            <a:off x="3668400" y="3494925"/>
            <a:ext cx="1687200" cy="1340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292" name="Google Shape;292;p4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Customer Challenges">
  <p:cSld name="TITLE_ONLY_3">
    <p:bg>
      <p:bgPr>
        <a:solidFill>
          <a:schemeClr val="lt1"/>
        </a:solidFill>
      </p:bgPr>
    </p:bg>
    <p:spTree>
      <p:nvGrpSpPr>
        <p:cNvPr id="293" name="Shape 293"/>
        <p:cNvGrpSpPr/>
        <p:nvPr/>
      </p:nvGrpSpPr>
      <p:grpSpPr>
        <a:xfrm>
          <a:off x="0" y="0"/>
          <a:ext cx="0" cy="0"/>
          <a:chOff x="0" y="0"/>
          <a:chExt cx="0" cy="0"/>
        </a:xfrm>
      </p:grpSpPr>
      <p:sp>
        <p:nvSpPr>
          <p:cNvPr id="294" name="Google Shape;294;p4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p4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296" name="Google Shape;296;p4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 name="Google Shape;297;p47"/>
          <p:cNvSpPr txBox="1"/>
          <p:nvPr>
            <p:ph idx="1" type="subTitle"/>
          </p:nvPr>
        </p:nvSpPr>
        <p:spPr>
          <a:xfrm>
            <a:off x="795300" y="1806950"/>
            <a:ext cx="1473000" cy="620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Times"/>
              <a:buNone/>
              <a:defRPr sz="1600">
                <a:latin typeface="Times"/>
                <a:ea typeface="Times"/>
                <a:cs typeface="Times"/>
                <a:sym typeface="Times"/>
              </a:defRPr>
            </a:lvl1pPr>
            <a:lvl2pPr lvl="1">
              <a:lnSpc>
                <a:spcPct val="90000"/>
              </a:lnSpc>
              <a:spcBef>
                <a:spcPts val="0"/>
              </a:spcBef>
              <a:spcAft>
                <a:spcPts val="0"/>
              </a:spcAft>
              <a:buSzPts val="1600"/>
              <a:buFont typeface="Times"/>
              <a:buNone/>
              <a:defRPr sz="1600">
                <a:latin typeface="Times"/>
                <a:ea typeface="Times"/>
                <a:cs typeface="Times"/>
                <a:sym typeface="Times"/>
              </a:defRPr>
            </a:lvl2pPr>
            <a:lvl3pPr lvl="2">
              <a:lnSpc>
                <a:spcPct val="90000"/>
              </a:lnSpc>
              <a:spcBef>
                <a:spcPts val="0"/>
              </a:spcBef>
              <a:spcAft>
                <a:spcPts val="0"/>
              </a:spcAft>
              <a:buSzPts val="1600"/>
              <a:buFont typeface="Times"/>
              <a:buNone/>
              <a:defRPr sz="1600">
                <a:latin typeface="Times"/>
                <a:ea typeface="Times"/>
                <a:cs typeface="Times"/>
                <a:sym typeface="Times"/>
              </a:defRPr>
            </a:lvl3pPr>
            <a:lvl4pPr lvl="3">
              <a:lnSpc>
                <a:spcPct val="90000"/>
              </a:lnSpc>
              <a:spcBef>
                <a:spcPts val="0"/>
              </a:spcBef>
              <a:spcAft>
                <a:spcPts val="0"/>
              </a:spcAft>
              <a:buSzPts val="1600"/>
              <a:buFont typeface="Times"/>
              <a:buNone/>
              <a:defRPr sz="1600">
                <a:latin typeface="Times"/>
                <a:ea typeface="Times"/>
                <a:cs typeface="Times"/>
                <a:sym typeface="Times"/>
              </a:defRPr>
            </a:lvl4pPr>
            <a:lvl5pPr lvl="4">
              <a:lnSpc>
                <a:spcPct val="90000"/>
              </a:lnSpc>
              <a:spcBef>
                <a:spcPts val="0"/>
              </a:spcBef>
              <a:spcAft>
                <a:spcPts val="0"/>
              </a:spcAft>
              <a:buSzPts val="1600"/>
              <a:buFont typeface="Times"/>
              <a:buNone/>
              <a:defRPr sz="1600">
                <a:latin typeface="Times"/>
                <a:ea typeface="Times"/>
                <a:cs typeface="Times"/>
                <a:sym typeface="Times"/>
              </a:defRPr>
            </a:lvl5pPr>
            <a:lvl6pPr lvl="5">
              <a:lnSpc>
                <a:spcPct val="90000"/>
              </a:lnSpc>
              <a:spcBef>
                <a:spcPts val="0"/>
              </a:spcBef>
              <a:spcAft>
                <a:spcPts val="0"/>
              </a:spcAft>
              <a:buSzPts val="1600"/>
              <a:buFont typeface="Times"/>
              <a:buNone/>
              <a:defRPr sz="1600">
                <a:latin typeface="Times"/>
                <a:ea typeface="Times"/>
                <a:cs typeface="Times"/>
                <a:sym typeface="Times"/>
              </a:defRPr>
            </a:lvl6pPr>
            <a:lvl7pPr lvl="6">
              <a:lnSpc>
                <a:spcPct val="90000"/>
              </a:lnSpc>
              <a:spcBef>
                <a:spcPts val="0"/>
              </a:spcBef>
              <a:spcAft>
                <a:spcPts val="0"/>
              </a:spcAft>
              <a:buSzPts val="1600"/>
              <a:buFont typeface="Times"/>
              <a:buNone/>
              <a:defRPr sz="1600">
                <a:latin typeface="Times"/>
                <a:ea typeface="Times"/>
                <a:cs typeface="Times"/>
                <a:sym typeface="Times"/>
              </a:defRPr>
            </a:lvl7pPr>
            <a:lvl8pPr lvl="7">
              <a:lnSpc>
                <a:spcPct val="90000"/>
              </a:lnSpc>
              <a:spcBef>
                <a:spcPts val="0"/>
              </a:spcBef>
              <a:spcAft>
                <a:spcPts val="0"/>
              </a:spcAft>
              <a:buSzPts val="1600"/>
              <a:buFont typeface="Times"/>
              <a:buNone/>
              <a:defRPr sz="1600">
                <a:latin typeface="Times"/>
                <a:ea typeface="Times"/>
                <a:cs typeface="Times"/>
                <a:sym typeface="Times"/>
              </a:defRPr>
            </a:lvl8pPr>
            <a:lvl9pPr lvl="8">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298" name="Google Shape;298;p47"/>
          <p:cNvSpPr txBox="1"/>
          <p:nvPr>
            <p:ph idx="2" type="subTitle"/>
          </p:nvPr>
        </p:nvSpPr>
        <p:spPr>
          <a:xfrm>
            <a:off x="2315400" y="180695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299" name="Google Shape;299;p47"/>
          <p:cNvSpPr txBox="1"/>
          <p:nvPr>
            <p:ph idx="3" type="subTitle"/>
          </p:nvPr>
        </p:nvSpPr>
        <p:spPr>
          <a:xfrm>
            <a:off x="5355600" y="1806950"/>
            <a:ext cx="2993100" cy="948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00" name="Google Shape;300;p47"/>
          <p:cNvSpPr txBox="1"/>
          <p:nvPr>
            <p:ph idx="4" type="subTitle"/>
          </p:nvPr>
        </p:nvSpPr>
        <p:spPr>
          <a:xfrm>
            <a:off x="795300" y="333050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01" name="Google Shape;301;p47"/>
          <p:cNvSpPr txBox="1"/>
          <p:nvPr>
            <p:ph idx="5" type="subTitle"/>
          </p:nvPr>
        </p:nvSpPr>
        <p:spPr>
          <a:xfrm>
            <a:off x="2315400" y="333050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02" name="Google Shape;302;p47"/>
          <p:cNvSpPr txBox="1"/>
          <p:nvPr>
            <p:ph idx="6" type="subTitle"/>
          </p:nvPr>
        </p:nvSpPr>
        <p:spPr>
          <a:xfrm>
            <a:off x="5355600" y="3330500"/>
            <a:ext cx="2993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03" name="Google Shape;303;p47"/>
          <p:cNvSpPr txBox="1"/>
          <p:nvPr>
            <p:ph idx="7" type="subTitle"/>
          </p:nvPr>
        </p:nvSpPr>
        <p:spPr>
          <a:xfrm>
            <a:off x="5355600" y="650300"/>
            <a:ext cx="2993100" cy="351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Image and Six Stats">
  <p:cSld name="TITLE_ONLY_3_3">
    <p:bg>
      <p:bgPr>
        <a:solidFill>
          <a:schemeClr val="accent3"/>
        </a:solidFill>
      </p:bgPr>
    </p:bg>
    <p:spTree>
      <p:nvGrpSpPr>
        <p:cNvPr id="304" name="Shape 304"/>
        <p:cNvGrpSpPr/>
        <p:nvPr/>
      </p:nvGrpSpPr>
      <p:grpSpPr>
        <a:xfrm>
          <a:off x="0" y="0"/>
          <a:ext cx="0" cy="0"/>
          <a:chOff x="0" y="0"/>
          <a:chExt cx="0" cy="0"/>
        </a:xfrm>
      </p:grpSpPr>
      <p:sp>
        <p:nvSpPr>
          <p:cNvPr id="305" name="Google Shape;305;p48"/>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6" name="Google Shape;306;p4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07" name="Google Shape;307;p48"/>
          <p:cNvSpPr txBox="1"/>
          <p:nvPr>
            <p:ph idx="1" type="subTitle"/>
          </p:nvPr>
        </p:nvSpPr>
        <p:spPr>
          <a:xfrm>
            <a:off x="279675" y="20899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08" name="Google Shape;308;p48"/>
          <p:cNvSpPr txBox="1"/>
          <p:nvPr>
            <p:ph idx="2" type="subTitle"/>
          </p:nvPr>
        </p:nvSpPr>
        <p:spPr>
          <a:xfrm>
            <a:off x="1808700" y="20899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09" name="Google Shape;309;p48"/>
          <p:cNvSpPr txBox="1"/>
          <p:nvPr>
            <p:ph idx="3" type="subTitle"/>
          </p:nvPr>
        </p:nvSpPr>
        <p:spPr>
          <a:xfrm>
            <a:off x="3328800" y="20899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10" name="Google Shape;310;p48"/>
          <p:cNvSpPr txBox="1"/>
          <p:nvPr>
            <p:ph idx="4" type="subTitle"/>
          </p:nvPr>
        </p:nvSpPr>
        <p:spPr>
          <a:xfrm>
            <a:off x="279675" y="37476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11" name="Google Shape;311;p48"/>
          <p:cNvSpPr txBox="1"/>
          <p:nvPr>
            <p:ph idx="5" type="subTitle"/>
          </p:nvPr>
        </p:nvSpPr>
        <p:spPr>
          <a:xfrm>
            <a:off x="1808700" y="37476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12" name="Google Shape;312;p48"/>
          <p:cNvSpPr txBox="1"/>
          <p:nvPr>
            <p:ph idx="6" type="subTitle"/>
          </p:nvPr>
        </p:nvSpPr>
        <p:spPr>
          <a:xfrm>
            <a:off x="3328800" y="3747600"/>
            <a:ext cx="1979700" cy="620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lnSpc>
                <a:spcPct val="90000"/>
              </a:lnSpc>
              <a:spcBef>
                <a:spcPts val="6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lnSpc>
                <a:spcPct val="90000"/>
              </a:lnSpc>
              <a:spcBef>
                <a:spcPts val="600"/>
              </a:spcBef>
              <a:spcAft>
                <a:spcPts val="600"/>
              </a:spcAft>
              <a:buClr>
                <a:schemeClr val="lt1"/>
              </a:buClr>
              <a:buSzPts val="1600"/>
              <a:buFont typeface="Times"/>
              <a:buNone/>
              <a:defRPr sz="1600">
                <a:solidFill>
                  <a:schemeClr val="lt1"/>
                </a:solidFill>
                <a:latin typeface="Times"/>
                <a:ea typeface="Times"/>
                <a:cs typeface="Times"/>
                <a:sym typeface="Time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Image and Three Stats">
  <p:cSld name="TITLE_ONLY_3_2">
    <p:bg>
      <p:bgPr>
        <a:solidFill>
          <a:schemeClr val="lt2"/>
        </a:solidFill>
      </p:bgPr>
    </p:bg>
    <p:spTree>
      <p:nvGrpSpPr>
        <p:cNvPr id="313" name="Shape 313"/>
        <p:cNvGrpSpPr/>
        <p:nvPr/>
      </p:nvGrpSpPr>
      <p:grpSpPr>
        <a:xfrm>
          <a:off x="0" y="0"/>
          <a:ext cx="0" cy="0"/>
          <a:chOff x="0" y="0"/>
          <a:chExt cx="0" cy="0"/>
        </a:xfrm>
      </p:grpSpPr>
      <p:sp>
        <p:nvSpPr>
          <p:cNvPr id="314" name="Google Shape;314;p4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5" name="Google Shape;315;p4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16" name="Google Shape;316;p49"/>
          <p:cNvSpPr txBox="1"/>
          <p:nvPr>
            <p:ph idx="1" type="subTitle"/>
          </p:nvPr>
        </p:nvSpPr>
        <p:spPr>
          <a:xfrm>
            <a:off x="795300" y="934975"/>
            <a:ext cx="1520100" cy="14259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17" name="Google Shape;317;p49"/>
          <p:cNvSpPr txBox="1"/>
          <p:nvPr>
            <p:ph idx="2" type="subTitle"/>
          </p:nvPr>
        </p:nvSpPr>
        <p:spPr>
          <a:xfrm>
            <a:off x="795300" y="2732000"/>
            <a:ext cx="1520100" cy="14259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18" name="Google Shape;318;p49"/>
          <p:cNvSpPr txBox="1"/>
          <p:nvPr>
            <p:ph idx="3" type="subTitle"/>
          </p:nvPr>
        </p:nvSpPr>
        <p:spPr>
          <a:xfrm>
            <a:off x="2775000" y="1858800"/>
            <a:ext cx="1520100" cy="14259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e Multiverse Approach">
  <p:cSld name="TITLE_ONLY_3_1">
    <p:bg>
      <p:bgPr>
        <a:solidFill>
          <a:schemeClr val="dk1"/>
        </a:solidFill>
      </p:bgPr>
    </p:bg>
    <p:spTree>
      <p:nvGrpSpPr>
        <p:cNvPr id="319" name="Shape 319"/>
        <p:cNvGrpSpPr/>
        <p:nvPr/>
      </p:nvGrpSpPr>
      <p:grpSpPr>
        <a:xfrm>
          <a:off x="0" y="0"/>
          <a:ext cx="0" cy="0"/>
          <a:chOff x="0" y="0"/>
          <a:chExt cx="0" cy="0"/>
        </a:xfrm>
      </p:grpSpPr>
      <p:sp>
        <p:nvSpPr>
          <p:cNvPr id="320" name="Google Shape;320;p50"/>
          <p:cNvSpPr/>
          <p:nvPr/>
        </p:nvSpPr>
        <p:spPr>
          <a:xfrm>
            <a:off x="0" y="0"/>
            <a:ext cx="5951568" cy="5149158"/>
          </a:xfrm>
          <a:custGeom>
            <a:rect b="b" l="l" r="r" t="t"/>
            <a:pathLst>
              <a:path extrusionOk="0" h="4834890" w="5588327">
                <a:moveTo>
                  <a:pt x="5588327" y="0"/>
                </a:moveTo>
                <a:lnTo>
                  <a:pt x="0" y="0"/>
                </a:lnTo>
                <a:lnTo>
                  <a:pt x="0" y="4834890"/>
                </a:lnTo>
                <a:lnTo>
                  <a:pt x="3926557" y="4834890"/>
                </a:lnTo>
                <a:lnTo>
                  <a:pt x="4374098" y="5418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50"/>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2" name="Google Shape;322;p5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23" name="Google Shape;323;p50"/>
          <p:cNvSpPr txBox="1"/>
          <p:nvPr>
            <p:ph idx="1" type="subTitle"/>
          </p:nvPr>
        </p:nvSpPr>
        <p:spPr>
          <a:xfrm>
            <a:off x="795300" y="180695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24" name="Google Shape;324;p50"/>
          <p:cNvSpPr txBox="1"/>
          <p:nvPr>
            <p:ph idx="2" type="subTitle"/>
          </p:nvPr>
        </p:nvSpPr>
        <p:spPr>
          <a:xfrm>
            <a:off x="2315400" y="180695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25" name="Google Shape;325;p50"/>
          <p:cNvSpPr txBox="1"/>
          <p:nvPr>
            <p:ph idx="3" type="subTitle"/>
          </p:nvPr>
        </p:nvSpPr>
        <p:spPr>
          <a:xfrm>
            <a:off x="5355600" y="1806950"/>
            <a:ext cx="2993100" cy="948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26" name="Google Shape;326;p50"/>
          <p:cNvSpPr txBox="1"/>
          <p:nvPr>
            <p:ph idx="4" type="subTitle"/>
          </p:nvPr>
        </p:nvSpPr>
        <p:spPr>
          <a:xfrm>
            <a:off x="5355600" y="3191975"/>
            <a:ext cx="2993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27" name="Google Shape;327;p50"/>
          <p:cNvSpPr txBox="1"/>
          <p:nvPr>
            <p:ph idx="5" type="subTitle"/>
          </p:nvPr>
        </p:nvSpPr>
        <p:spPr>
          <a:xfrm>
            <a:off x="5355600" y="650300"/>
            <a:ext cx="2993100" cy="351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lt1"/>
              </a:buClr>
              <a:buSzPts val="900"/>
              <a:buNone/>
              <a:defRPr sz="900">
                <a:solidFill>
                  <a:schemeClr val="lt1"/>
                </a:solidFill>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28" name="Google Shape;328;p50"/>
          <p:cNvSpPr txBox="1"/>
          <p:nvPr>
            <p:ph idx="6" type="subTitle"/>
          </p:nvPr>
        </p:nvSpPr>
        <p:spPr>
          <a:xfrm>
            <a:off x="795300" y="1111775"/>
            <a:ext cx="828000" cy="6654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Font typeface="Times"/>
              <a:buNone/>
              <a:defRPr sz="3600">
                <a:latin typeface="Times"/>
                <a:ea typeface="Times"/>
                <a:cs typeface="Times"/>
                <a:sym typeface="Times"/>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
        <p:nvSpPr>
          <p:cNvPr id="329" name="Google Shape;329;p50"/>
          <p:cNvSpPr txBox="1"/>
          <p:nvPr>
            <p:ph idx="7" type="subTitle"/>
          </p:nvPr>
        </p:nvSpPr>
        <p:spPr>
          <a:xfrm>
            <a:off x="23154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30" name="Google Shape;330;p50"/>
          <p:cNvSpPr txBox="1"/>
          <p:nvPr>
            <p:ph idx="8" type="subTitle"/>
          </p:nvPr>
        </p:nvSpPr>
        <p:spPr>
          <a:xfrm>
            <a:off x="795300" y="3191975"/>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31" name="Google Shape;331;p50"/>
          <p:cNvSpPr txBox="1"/>
          <p:nvPr>
            <p:ph idx="9" type="subTitle"/>
          </p:nvPr>
        </p:nvSpPr>
        <p:spPr>
          <a:xfrm>
            <a:off x="2315400" y="3191975"/>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32" name="Google Shape;332;p50"/>
          <p:cNvSpPr txBox="1"/>
          <p:nvPr>
            <p:ph idx="13" type="subTitle"/>
          </p:nvPr>
        </p:nvSpPr>
        <p:spPr>
          <a:xfrm>
            <a:off x="7953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33" name="Google Shape;333;p50"/>
          <p:cNvSpPr txBox="1"/>
          <p:nvPr>
            <p:ph idx="14" type="subTitle"/>
          </p:nvPr>
        </p:nvSpPr>
        <p:spPr>
          <a:xfrm>
            <a:off x="23154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34" name="Google Shape;334;p5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p:cSld name="TITLE_1_1">
    <p:bg>
      <p:bgPr>
        <a:solidFill>
          <a:schemeClr val="dk1"/>
        </a:solidFill>
      </p:bgPr>
    </p:bg>
    <p:spTree>
      <p:nvGrpSpPr>
        <p:cNvPr id="40" name="Shape 40"/>
        <p:cNvGrpSpPr/>
        <p:nvPr/>
      </p:nvGrpSpPr>
      <p:grpSpPr>
        <a:xfrm>
          <a:off x="0" y="0"/>
          <a:ext cx="0" cy="0"/>
          <a:chOff x="0" y="0"/>
          <a:chExt cx="0" cy="0"/>
        </a:xfrm>
      </p:grpSpPr>
      <p:sp>
        <p:nvSpPr>
          <p:cNvPr id="41" name="Google Shape;41;p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2" name="Google Shape;42;p6"/>
          <p:cNvSpPr/>
          <p:nvPr/>
        </p:nvSpPr>
        <p:spPr>
          <a:xfrm>
            <a:off x="4004875" y="285350"/>
            <a:ext cx="1134402"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 name="Google Shape;44;p6"/>
          <p:cNvSpPr txBox="1"/>
          <p:nvPr>
            <p:ph idx="1" type="subTitle"/>
          </p:nvPr>
        </p:nvSpPr>
        <p:spPr>
          <a:xfrm>
            <a:off x="233325" y="4644000"/>
            <a:ext cx="8677500" cy="2484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5" name="Google Shape;45;p6"/>
          <p:cNvSpPr txBox="1"/>
          <p:nvPr>
            <p:ph type="title"/>
          </p:nvPr>
        </p:nvSpPr>
        <p:spPr>
          <a:xfrm>
            <a:off x="1302000" y="165600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5600"/>
              <a:buNone/>
              <a:defRPr sz="5600">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e Multiverse Approach – Option">
  <p:cSld name="TITLE_ONLY_3_1_1">
    <p:bg>
      <p:bgPr>
        <a:solidFill>
          <a:schemeClr val="lt1"/>
        </a:solidFill>
      </p:bgPr>
    </p:bg>
    <p:spTree>
      <p:nvGrpSpPr>
        <p:cNvPr id="335" name="Shape 335"/>
        <p:cNvGrpSpPr/>
        <p:nvPr/>
      </p:nvGrpSpPr>
      <p:grpSpPr>
        <a:xfrm>
          <a:off x="0" y="0"/>
          <a:ext cx="0" cy="0"/>
          <a:chOff x="0" y="0"/>
          <a:chExt cx="0" cy="0"/>
        </a:xfrm>
      </p:grpSpPr>
      <p:sp>
        <p:nvSpPr>
          <p:cNvPr id="336" name="Google Shape;336;p51"/>
          <p:cNvSpPr/>
          <p:nvPr/>
        </p:nvSpPr>
        <p:spPr>
          <a:xfrm>
            <a:off x="0" y="0"/>
            <a:ext cx="5951568" cy="5149158"/>
          </a:xfrm>
          <a:custGeom>
            <a:rect b="b" l="l" r="r" t="t"/>
            <a:pathLst>
              <a:path extrusionOk="0" h="4834890" w="5588327">
                <a:moveTo>
                  <a:pt x="5588327" y="0"/>
                </a:moveTo>
                <a:lnTo>
                  <a:pt x="0" y="0"/>
                </a:lnTo>
                <a:lnTo>
                  <a:pt x="0" y="4834890"/>
                </a:lnTo>
                <a:lnTo>
                  <a:pt x="3926557" y="4834890"/>
                </a:lnTo>
                <a:lnTo>
                  <a:pt x="4374098" y="5418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51"/>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8" name="Google Shape;338;p51"/>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39" name="Google Shape;339;p51"/>
          <p:cNvSpPr txBox="1"/>
          <p:nvPr>
            <p:ph idx="1" type="subTitle"/>
          </p:nvPr>
        </p:nvSpPr>
        <p:spPr>
          <a:xfrm>
            <a:off x="795300" y="1806950"/>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0" name="Google Shape;340;p51"/>
          <p:cNvSpPr txBox="1"/>
          <p:nvPr>
            <p:ph idx="2" type="subTitle"/>
          </p:nvPr>
        </p:nvSpPr>
        <p:spPr>
          <a:xfrm>
            <a:off x="2315400" y="1806950"/>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1" name="Google Shape;341;p51"/>
          <p:cNvSpPr txBox="1"/>
          <p:nvPr>
            <p:ph idx="3" type="subTitle"/>
          </p:nvPr>
        </p:nvSpPr>
        <p:spPr>
          <a:xfrm>
            <a:off x="5355600" y="1806950"/>
            <a:ext cx="2993100" cy="9483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2" name="Google Shape;342;p51"/>
          <p:cNvSpPr txBox="1"/>
          <p:nvPr>
            <p:ph idx="4" type="subTitle"/>
          </p:nvPr>
        </p:nvSpPr>
        <p:spPr>
          <a:xfrm>
            <a:off x="5355600" y="3191975"/>
            <a:ext cx="2993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3" name="Google Shape;343;p51"/>
          <p:cNvSpPr txBox="1"/>
          <p:nvPr>
            <p:ph idx="5" type="subTitle"/>
          </p:nvPr>
        </p:nvSpPr>
        <p:spPr>
          <a:xfrm>
            <a:off x="5355600" y="650300"/>
            <a:ext cx="2993100" cy="3513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900"/>
              <a:buNone/>
              <a:defRPr sz="900"/>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4" name="Google Shape;344;p51"/>
          <p:cNvSpPr txBox="1"/>
          <p:nvPr>
            <p:ph idx="6" type="subTitle"/>
          </p:nvPr>
        </p:nvSpPr>
        <p:spPr>
          <a:xfrm>
            <a:off x="7953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45" name="Google Shape;345;p51"/>
          <p:cNvSpPr txBox="1"/>
          <p:nvPr>
            <p:ph idx="7" type="subTitle"/>
          </p:nvPr>
        </p:nvSpPr>
        <p:spPr>
          <a:xfrm>
            <a:off x="2315400" y="1111775"/>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46" name="Google Shape;346;p51"/>
          <p:cNvSpPr txBox="1"/>
          <p:nvPr>
            <p:ph idx="8" type="subTitle"/>
          </p:nvPr>
        </p:nvSpPr>
        <p:spPr>
          <a:xfrm>
            <a:off x="795300" y="3191975"/>
            <a:ext cx="14730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7" name="Google Shape;347;p51"/>
          <p:cNvSpPr txBox="1"/>
          <p:nvPr>
            <p:ph idx="9" type="subTitle"/>
          </p:nvPr>
        </p:nvSpPr>
        <p:spPr>
          <a:xfrm>
            <a:off x="2315400" y="3191975"/>
            <a:ext cx="1979700" cy="620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1600"/>
              <a:buFont typeface="Times"/>
              <a:buNone/>
              <a:defRPr sz="1600">
                <a:latin typeface="Times"/>
                <a:ea typeface="Times"/>
                <a:cs typeface="Times"/>
                <a:sym typeface="Times"/>
              </a:defRPr>
            </a:lvl1pPr>
            <a:lvl2pPr lvl="1" rtl="0">
              <a:lnSpc>
                <a:spcPct val="90000"/>
              </a:lnSpc>
              <a:spcBef>
                <a:spcPts val="0"/>
              </a:spcBef>
              <a:spcAft>
                <a:spcPts val="0"/>
              </a:spcAft>
              <a:buSzPts val="1600"/>
              <a:buFont typeface="Times"/>
              <a:buNone/>
              <a:defRPr sz="1600">
                <a:latin typeface="Times"/>
                <a:ea typeface="Times"/>
                <a:cs typeface="Times"/>
                <a:sym typeface="Times"/>
              </a:defRPr>
            </a:lvl2pPr>
            <a:lvl3pPr lvl="2" rtl="0">
              <a:lnSpc>
                <a:spcPct val="90000"/>
              </a:lnSpc>
              <a:spcBef>
                <a:spcPts val="0"/>
              </a:spcBef>
              <a:spcAft>
                <a:spcPts val="0"/>
              </a:spcAft>
              <a:buSzPts val="1600"/>
              <a:buFont typeface="Times"/>
              <a:buNone/>
              <a:defRPr sz="1600">
                <a:latin typeface="Times"/>
                <a:ea typeface="Times"/>
                <a:cs typeface="Times"/>
                <a:sym typeface="Times"/>
              </a:defRPr>
            </a:lvl3pPr>
            <a:lvl4pPr lvl="3" rtl="0">
              <a:lnSpc>
                <a:spcPct val="90000"/>
              </a:lnSpc>
              <a:spcBef>
                <a:spcPts val="0"/>
              </a:spcBef>
              <a:spcAft>
                <a:spcPts val="0"/>
              </a:spcAft>
              <a:buSzPts val="1600"/>
              <a:buFont typeface="Times"/>
              <a:buNone/>
              <a:defRPr sz="1600">
                <a:latin typeface="Times"/>
                <a:ea typeface="Times"/>
                <a:cs typeface="Times"/>
                <a:sym typeface="Times"/>
              </a:defRPr>
            </a:lvl4pPr>
            <a:lvl5pPr lvl="4" rtl="0">
              <a:lnSpc>
                <a:spcPct val="90000"/>
              </a:lnSpc>
              <a:spcBef>
                <a:spcPts val="0"/>
              </a:spcBef>
              <a:spcAft>
                <a:spcPts val="0"/>
              </a:spcAft>
              <a:buSzPts val="1600"/>
              <a:buFont typeface="Times"/>
              <a:buNone/>
              <a:defRPr sz="1600">
                <a:latin typeface="Times"/>
                <a:ea typeface="Times"/>
                <a:cs typeface="Times"/>
                <a:sym typeface="Times"/>
              </a:defRPr>
            </a:lvl5pPr>
            <a:lvl6pPr lvl="5" rtl="0">
              <a:lnSpc>
                <a:spcPct val="90000"/>
              </a:lnSpc>
              <a:spcBef>
                <a:spcPts val="0"/>
              </a:spcBef>
              <a:spcAft>
                <a:spcPts val="0"/>
              </a:spcAft>
              <a:buSzPts val="1600"/>
              <a:buFont typeface="Times"/>
              <a:buNone/>
              <a:defRPr sz="1600">
                <a:latin typeface="Times"/>
                <a:ea typeface="Times"/>
                <a:cs typeface="Times"/>
                <a:sym typeface="Times"/>
              </a:defRPr>
            </a:lvl6pPr>
            <a:lvl7pPr lvl="6" rtl="0">
              <a:lnSpc>
                <a:spcPct val="90000"/>
              </a:lnSpc>
              <a:spcBef>
                <a:spcPts val="0"/>
              </a:spcBef>
              <a:spcAft>
                <a:spcPts val="0"/>
              </a:spcAft>
              <a:buSzPts val="1600"/>
              <a:buFont typeface="Times"/>
              <a:buNone/>
              <a:defRPr sz="1600">
                <a:latin typeface="Times"/>
                <a:ea typeface="Times"/>
                <a:cs typeface="Times"/>
                <a:sym typeface="Times"/>
              </a:defRPr>
            </a:lvl7pPr>
            <a:lvl8pPr lvl="7" rtl="0">
              <a:lnSpc>
                <a:spcPct val="90000"/>
              </a:lnSpc>
              <a:spcBef>
                <a:spcPts val="0"/>
              </a:spcBef>
              <a:spcAft>
                <a:spcPts val="0"/>
              </a:spcAft>
              <a:buSzPts val="1600"/>
              <a:buFont typeface="Times"/>
              <a:buNone/>
              <a:defRPr sz="1600">
                <a:latin typeface="Times"/>
                <a:ea typeface="Times"/>
                <a:cs typeface="Times"/>
                <a:sym typeface="Times"/>
              </a:defRPr>
            </a:lvl8pPr>
            <a:lvl9pPr lvl="8" rtl="0">
              <a:lnSpc>
                <a:spcPct val="90000"/>
              </a:lnSpc>
              <a:spcBef>
                <a:spcPts val="0"/>
              </a:spcBef>
              <a:spcAft>
                <a:spcPts val="0"/>
              </a:spcAft>
              <a:buSzPts val="1600"/>
              <a:buFont typeface="Times"/>
              <a:buNone/>
              <a:defRPr sz="1600">
                <a:latin typeface="Times"/>
                <a:ea typeface="Times"/>
                <a:cs typeface="Times"/>
                <a:sym typeface="Times"/>
              </a:defRPr>
            </a:lvl9pPr>
          </a:lstStyle>
          <a:p/>
        </p:txBody>
      </p:sp>
      <p:sp>
        <p:nvSpPr>
          <p:cNvPr id="348" name="Google Shape;348;p51"/>
          <p:cNvSpPr txBox="1"/>
          <p:nvPr>
            <p:ph idx="13" type="subTitle"/>
          </p:nvPr>
        </p:nvSpPr>
        <p:spPr>
          <a:xfrm>
            <a:off x="7953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49" name="Google Shape;349;p51"/>
          <p:cNvSpPr txBox="1"/>
          <p:nvPr>
            <p:ph idx="14" type="subTitle"/>
          </p:nvPr>
        </p:nvSpPr>
        <p:spPr>
          <a:xfrm>
            <a:off x="2315400" y="2496800"/>
            <a:ext cx="828000" cy="6654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3600"/>
              <a:buFont typeface="Times"/>
              <a:buNone/>
              <a:defRPr sz="3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50" name="Google Shape;350;p51"/>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Who We Are">
  <p:cSld name="TITLE_ONLY_2">
    <p:bg>
      <p:bgPr>
        <a:solidFill>
          <a:schemeClr val="dk1"/>
        </a:solidFill>
      </p:bgPr>
    </p:bg>
    <p:spTree>
      <p:nvGrpSpPr>
        <p:cNvPr id="351" name="Shape 351"/>
        <p:cNvGrpSpPr/>
        <p:nvPr/>
      </p:nvGrpSpPr>
      <p:grpSpPr>
        <a:xfrm>
          <a:off x="0" y="0"/>
          <a:ext cx="0" cy="0"/>
          <a:chOff x="0" y="0"/>
          <a:chExt cx="0" cy="0"/>
        </a:xfrm>
      </p:grpSpPr>
      <p:sp>
        <p:nvSpPr>
          <p:cNvPr id="352" name="Google Shape;352;p52"/>
          <p:cNvSpPr txBox="1"/>
          <p:nvPr>
            <p:ph type="title"/>
          </p:nvPr>
        </p:nvSpPr>
        <p:spPr>
          <a:xfrm>
            <a:off x="795300" y="2953525"/>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3" name="Google Shape;353;p52"/>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54" name="Google Shape;354;p5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52"/>
          <p:cNvSpPr txBox="1"/>
          <p:nvPr>
            <p:ph idx="1" type="subTitle"/>
          </p:nvPr>
        </p:nvSpPr>
        <p:spPr>
          <a:xfrm>
            <a:off x="795300" y="899075"/>
            <a:ext cx="1493100" cy="204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900"/>
              <a:buNone/>
              <a:defRPr sz="900">
                <a:solidFill>
                  <a:schemeClr val="lt1"/>
                </a:solidFill>
              </a:defRPr>
            </a:lvl1pPr>
            <a:lvl2pPr lvl="1">
              <a:spcBef>
                <a:spcPts val="1200"/>
              </a:spcBef>
              <a:spcAft>
                <a:spcPts val="0"/>
              </a:spcAft>
              <a:buClr>
                <a:schemeClr val="lt1"/>
              </a:buClr>
              <a:buSzPts val="900"/>
              <a:buNone/>
              <a:defRPr sz="900">
                <a:solidFill>
                  <a:schemeClr val="lt1"/>
                </a:solidFill>
              </a:defRPr>
            </a:lvl2pPr>
            <a:lvl3pPr lvl="2">
              <a:spcBef>
                <a:spcPts val="1200"/>
              </a:spcBef>
              <a:spcAft>
                <a:spcPts val="0"/>
              </a:spcAft>
              <a:buClr>
                <a:schemeClr val="lt1"/>
              </a:buClr>
              <a:buSzPts val="900"/>
              <a:buNone/>
              <a:defRPr sz="900">
                <a:solidFill>
                  <a:schemeClr val="lt1"/>
                </a:solidFill>
              </a:defRPr>
            </a:lvl3pPr>
            <a:lvl4pPr lvl="3">
              <a:spcBef>
                <a:spcPts val="1200"/>
              </a:spcBef>
              <a:spcAft>
                <a:spcPts val="0"/>
              </a:spcAft>
              <a:buClr>
                <a:schemeClr val="lt1"/>
              </a:buClr>
              <a:buSzPts val="900"/>
              <a:buNone/>
              <a:defRPr sz="900">
                <a:solidFill>
                  <a:schemeClr val="lt1"/>
                </a:solidFill>
              </a:defRPr>
            </a:lvl4pPr>
            <a:lvl5pPr lvl="4">
              <a:spcBef>
                <a:spcPts val="1200"/>
              </a:spcBef>
              <a:spcAft>
                <a:spcPts val="0"/>
              </a:spcAft>
              <a:buClr>
                <a:schemeClr val="lt1"/>
              </a:buClr>
              <a:buSzPts val="900"/>
              <a:buNone/>
              <a:defRPr sz="900">
                <a:solidFill>
                  <a:schemeClr val="lt1"/>
                </a:solidFill>
              </a:defRPr>
            </a:lvl5pPr>
            <a:lvl6pPr lvl="5">
              <a:spcBef>
                <a:spcPts val="1200"/>
              </a:spcBef>
              <a:spcAft>
                <a:spcPts val="0"/>
              </a:spcAft>
              <a:buClr>
                <a:schemeClr val="lt1"/>
              </a:buClr>
              <a:buSzPts val="900"/>
              <a:buNone/>
              <a:defRPr sz="900">
                <a:solidFill>
                  <a:schemeClr val="lt1"/>
                </a:solidFill>
              </a:defRPr>
            </a:lvl6pPr>
            <a:lvl7pPr lvl="6">
              <a:spcBef>
                <a:spcPts val="1200"/>
              </a:spcBef>
              <a:spcAft>
                <a:spcPts val="0"/>
              </a:spcAft>
              <a:buClr>
                <a:schemeClr val="lt1"/>
              </a:buClr>
              <a:buSzPts val="900"/>
              <a:buNone/>
              <a:defRPr sz="900">
                <a:solidFill>
                  <a:schemeClr val="lt1"/>
                </a:solidFill>
              </a:defRPr>
            </a:lvl7pPr>
            <a:lvl8pPr lvl="7">
              <a:spcBef>
                <a:spcPts val="1200"/>
              </a:spcBef>
              <a:spcAft>
                <a:spcPts val="0"/>
              </a:spcAft>
              <a:buClr>
                <a:schemeClr val="lt1"/>
              </a:buClr>
              <a:buSzPts val="900"/>
              <a:buNone/>
              <a:defRPr sz="900">
                <a:solidFill>
                  <a:schemeClr val="lt1"/>
                </a:solidFill>
              </a:defRPr>
            </a:lvl8pPr>
            <a:lvl9pPr lvl="8">
              <a:spcBef>
                <a:spcPts val="1200"/>
              </a:spcBef>
              <a:spcAft>
                <a:spcPts val="1200"/>
              </a:spcAft>
              <a:buClr>
                <a:schemeClr val="lt1"/>
              </a:buClr>
              <a:buSzPts val="900"/>
              <a:buNone/>
              <a:defRPr sz="900">
                <a:solidFill>
                  <a:schemeClr val="lt1"/>
                </a:solidFill>
              </a:defRPr>
            </a:lvl9pPr>
          </a:lstStyle>
          <a:p/>
        </p:txBody>
      </p:sp>
      <p:sp>
        <p:nvSpPr>
          <p:cNvPr id="356" name="Google Shape;356;p52"/>
          <p:cNvSpPr txBox="1"/>
          <p:nvPr>
            <p:ph idx="2" type="subTitle"/>
          </p:nvPr>
        </p:nvSpPr>
        <p:spPr>
          <a:xfrm>
            <a:off x="795300"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57" name="Google Shape;357;p52"/>
          <p:cNvSpPr txBox="1"/>
          <p:nvPr>
            <p:ph idx="3" type="subTitle"/>
          </p:nvPr>
        </p:nvSpPr>
        <p:spPr>
          <a:xfrm>
            <a:off x="2844975"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58" name="Google Shape;358;p52"/>
          <p:cNvSpPr txBox="1"/>
          <p:nvPr>
            <p:ph idx="4" type="subTitle"/>
          </p:nvPr>
        </p:nvSpPr>
        <p:spPr>
          <a:xfrm>
            <a:off x="2844975"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59" name="Google Shape;359;p52"/>
          <p:cNvSpPr txBox="1"/>
          <p:nvPr>
            <p:ph idx="5" type="subTitle"/>
          </p:nvPr>
        </p:nvSpPr>
        <p:spPr>
          <a:xfrm>
            <a:off x="4848900"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60" name="Google Shape;360;p52"/>
          <p:cNvSpPr txBox="1"/>
          <p:nvPr>
            <p:ph idx="6" type="subTitle"/>
          </p:nvPr>
        </p:nvSpPr>
        <p:spPr>
          <a:xfrm>
            <a:off x="4848900"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61" name="Google Shape;361;p52"/>
          <p:cNvSpPr txBox="1"/>
          <p:nvPr>
            <p:ph idx="7" type="subTitle"/>
          </p:nvPr>
        </p:nvSpPr>
        <p:spPr>
          <a:xfrm>
            <a:off x="6896200" y="899075"/>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62" name="Google Shape;362;p52"/>
          <p:cNvSpPr txBox="1"/>
          <p:nvPr>
            <p:ph idx="8" type="subTitle"/>
          </p:nvPr>
        </p:nvSpPr>
        <p:spPr>
          <a:xfrm>
            <a:off x="6896200" y="4110900"/>
            <a:ext cx="1493100" cy="20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1200"/>
              </a:spcBef>
              <a:spcAft>
                <a:spcPts val="0"/>
              </a:spcAft>
              <a:buClr>
                <a:schemeClr val="lt1"/>
              </a:buClr>
              <a:buSzPts val="900"/>
              <a:buNone/>
              <a:defRPr sz="900">
                <a:solidFill>
                  <a:schemeClr val="lt1"/>
                </a:solidFill>
              </a:defRPr>
            </a:lvl2pPr>
            <a:lvl3pPr lvl="2" rtl="0">
              <a:spcBef>
                <a:spcPts val="1200"/>
              </a:spcBef>
              <a:spcAft>
                <a:spcPts val="0"/>
              </a:spcAft>
              <a:buClr>
                <a:schemeClr val="lt1"/>
              </a:buClr>
              <a:buSzPts val="900"/>
              <a:buNone/>
              <a:defRPr sz="900">
                <a:solidFill>
                  <a:schemeClr val="lt1"/>
                </a:solidFill>
              </a:defRPr>
            </a:lvl3pPr>
            <a:lvl4pPr lvl="3" rtl="0">
              <a:spcBef>
                <a:spcPts val="1200"/>
              </a:spcBef>
              <a:spcAft>
                <a:spcPts val="0"/>
              </a:spcAft>
              <a:buClr>
                <a:schemeClr val="lt1"/>
              </a:buClr>
              <a:buSzPts val="900"/>
              <a:buNone/>
              <a:defRPr sz="900">
                <a:solidFill>
                  <a:schemeClr val="lt1"/>
                </a:solidFill>
              </a:defRPr>
            </a:lvl4pPr>
            <a:lvl5pPr lvl="4" rtl="0">
              <a:spcBef>
                <a:spcPts val="1200"/>
              </a:spcBef>
              <a:spcAft>
                <a:spcPts val="0"/>
              </a:spcAft>
              <a:buClr>
                <a:schemeClr val="lt1"/>
              </a:buClr>
              <a:buSzPts val="900"/>
              <a:buNone/>
              <a:defRPr sz="900">
                <a:solidFill>
                  <a:schemeClr val="lt1"/>
                </a:solidFill>
              </a:defRPr>
            </a:lvl5pPr>
            <a:lvl6pPr lvl="5" rtl="0">
              <a:spcBef>
                <a:spcPts val="1200"/>
              </a:spcBef>
              <a:spcAft>
                <a:spcPts val="0"/>
              </a:spcAft>
              <a:buClr>
                <a:schemeClr val="lt1"/>
              </a:buClr>
              <a:buSzPts val="900"/>
              <a:buNone/>
              <a:defRPr sz="900">
                <a:solidFill>
                  <a:schemeClr val="lt1"/>
                </a:solidFill>
              </a:defRPr>
            </a:lvl6pPr>
            <a:lvl7pPr lvl="6" rtl="0">
              <a:spcBef>
                <a:spcPts val="1200"/>
              </a:spcBef>
              <a:spcAft>
                <a:spcPts val="0"/>
              </a:spcAft>
              <a:buClr>
                <a:schemeClr val="lt1"/>
              </a:buClr>
              <a:buSzPts val="900"/>
              <a:buNone/>
              <a:defRPr sz="900">
                <a:solidFill>
                  <a:schemeClr val="lt1"/>
                </a:solidFill>
              </a:defRPr>
            </a:lvl7pPr>
            <a:lvl8pPr lvl="7" rtl="0">
              <a:spcBef>
                <a:spcPts val="1200"/>
              </a:spcBef>
              <a:spcAft>
                <a:spcPts val="0"/>
              </a:spcAft>
              <a:buClr>
                <a:schemeClr val="lt1"/>
              </a:buClr>
              <a:buSzPts val="900"/>
              <a:buNone/>
              <a:defRPr sz="900">
                <a:solidFill>
                  <a:schemeClr val="lt1"/>
                </a:solidFill>
              </a:defRPr>
            </a:lvl8pPr>
            <a:lvl9pPr lvl="8" rtl="0">
              <a:spcBef>
                <a:spcPts val="1200"/>
              </a:spcBef>
              <a:spcAft>
                <a:spcPts val="1200"/>
              </a:spcAft>
              <a:buClr>
                <a:schemeClr val="lt1"/>
              </a:buClr>
              <a:buSzPts val="900"/>
              <a:buNone/>
              <a:defRPr sz="900">
                <a:solidFill>
                  <a:schemeClr val="lt1"/>
                </a:solidFill>
              </a:defRPr>
            </a:lvl9pPr>
          </a:lstStyle>
          <a:p/>
        </p:txBody>
      </p:sp>
      <p:sp>
        <p:nvSpPr>
          <p:cNvPr id="363" name="Google Shape;363;p52"/>
          <p:cNvSpPr/>
          <p:nvPr/>
        </p:nvSpPr>
        <p:spPr>
          <a:xfrm rot="2277350">
            <a:off x="718188" y="1170277"/>
            <a:ext cx="1696925" cy="1478196"/>
          </a:xfrm>
          <a:prstGeom prst="hexagon">
            <a:avLst>
              <a:gd fmla="val 2740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2"/>
          <p:cNvSpPr/>
          <p:nvPr/>
        </p:nvSpPr>
        <p:spPr>
          <a:xfrm rot="356182">
            <a:off x="2639395" y="1207612"/>
            <a:ext cx="1696900" cy="1478270"/>
          </a:xfrm>
          <a:prstGeom prst="hexagon">
            <a:avLst>
              <a:gd fmla="val 2740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2"/>
          <p:cNvSpPr/>
          <p:nvPr/>
        </p:nvSpPr>
        <p:spPr>
          <a:xfrm rot="1438366">
            <a:off x="4613771" y="1207617"/>
            <a:ext cx="1696765" cy="1478243"/>
          </a:xfrm>
          <a:prstGeom prst="hexagon">
            <a:avLst>
              <a:gd fmla="val 2740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2"/>
          <p:cNvSpPr/>
          <p:nvPr/>
        </p:nvSpPr>
        <p:spPr>
          <a:xfrm rot="661074">
            <a:off x="6769486" y="1207691"/>
            <a:ext cx="1696878" cy="1478125"/>
          </a:xfrm>
          <a:prstGeom prst="hexagon">
            <a:avLst>
              <a:gd fmla="val 2740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2"/>
          <p:cNvSpPr txBox="1"/>
          <p:nvPr>
            <p:ph idx="9"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 name="Google Shape;368;p52"/>
          <p:cNvSpPr txBox="1"/>
          <p:nvPr>
            <p:ph idx="13" type="subTitle"/>
          </p:nvPr>
        </p:nvSpPr>
        <p:spPr>
          <a:xfrm>
            <a:off x="2328200" y="4585425"/>
            <a:ext cx="3993600" cy="284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500"/>
              <a:buNone/>
              <a:defRPr sz="500">
                <a:solidFill>
                  <a:schemeClr val="dk2"/>
                </a:solidFill>
              </a:defRPr>
            </a:lvl1pPr>
            <a:lvl2pPr lvl="1">
              <a:spcBef>
                <a:spcPts val="1200"/>
              </a:spcBef>
              <a:spcAft>
                <a:spcPts val="0"/>
              </a:spcAft>
              <a:buClr>
                <a:schemeClr val="dk2"/>
              </a:buClr>
              <a:buSzPts val="600"/>
              <a:buNone/>
              <a:defRPr sz="600">
                <a:solidFill>
                  <a:schemeClr val="dk2"/>
                </a:solidFill>
              </a:defRPr>
            </a:lvl2pPr>
            <a:lvl3pPr lvl="2">
              <a:spcBef>
                <a:spcPts val="1200"/>
              </a:spcBef>
              <a:spcAft>
                <a:spcPts val="0"/>
              </a:spcAft>
              <a:buClr>
                <a:schemeClr val="dk2"/>
              </a:buClr>
              <a:buSzPts val="600"/>
              <a:buNone/>
              <a:defRPr sz="600">
                <a:solidFill>
                  <a:schemeClr val="dk2"/>
                </a:solidFill>
              </a:defRPr>
            </a:lvl3pPr>
            <a:lvl4pPr lvl="3">
              <a:spcBef>
                <a:spcPts val="1200"/>
              </a:spcBef>
              <a:spcAft>
                <a:spcPts val="0"/>
              </a:spcAft>
              <a:buClr>
                <a:schemeClr val="dk2"/>
              </a:buClr>
              <a:buSzPts val="600"/>
              <a:buNone/>
              <a:defRPr sz="600">
                <a:solidFill>
                  <a:schemeClr val="dk2"/>
                </a:solidFill>
              </a:defRPr>
            </a:lvl4pPr>
            <a:lvl5pPr lvl="4">
              <a:spcBef>
                <a:spcPts val="1200"/>
              </a:spcBef>
              <a:spcAft>
                <a:spcPts val="0"/>
              </a:spcAft>
              <a:buClr>
                <a:schemeClr val="dk2"/>
              </a:buClr>
              <a:buSzPts val="600"/>
              <a:buNone/>
              <a:defRPr sz="600">
                <a:solidFill>
                  <a:schemeClr val="dk2"/>
                </a:solidFill>
              </a:defRPr>
            </a:lvl5pPr>
            <a:lvl6pPr lvl="5">
              <a:spcBef>
                <a:spcPts val="1200"/>
              </a:spcBef>
              <a:spcAft>
                <a:spcPts val="0"/>
              </a:spcAft>
              <a:buClr>
                <a:schemeClr val="dk2"/>
              </a:buClr>
              <a:buSzPts val="600"/>
              <a:buNone/>
              <a:defRPr sz="600">
                <a:solidFill>
                  <a:schemeClr val="dk2"/>
                </a:solidFill>
              </a:defRPr>
            </a:lvl6pPr>
            <a:lvl7pPr lvl="6">
              <a:spcBef>
                <a:spcPts val="1200"/>
              </a:spcBef>
              <a:spcAft>
                <a:spcPts val="0"/>
              </a:spcAft>
              <a:buClr>
                <a:schemeClr val="dk2"/>
              </a:buClr>
              <a:buSzPts val="600"/>
              <a:buNone/>
              <a:defRPr sz="600">
                <a:solidFill>
                  <a:schemeClr val="dk2"/>
                </a:solidFill>
              </a:defRPr>
            </a:lvl7pPr>
            <a:lvl8pPr lvl="7">
              <a:spcBef>
                <a:spcPts val="1200"/>
              </a:spcBef>
              <a:spcAft>
                <a:spcPts val="0"/>
              </a:spcAft>
              <a:buClr>
                <a:schemeClr val="dk2"/>
              </a:buClr>
              <a:buSzPts val="600"/>
              <a:buNone/>
              <a:defRPr sz="600">
                <a:solidFill>
                  <a:schemeClr val="dk2"/>
                </a:solidFill>
              </a:defRPr>
            </a:lvl8pPr>
            <a:lvl9pPr lvl="8">
              <a:spcBef>
                <a:spcPts val="1200"/>
              </a:spcBef>
              <a:spcAft>
                <a:spcPts val="1200"/>
              </a:spcAft>
              <a:buClr>
                <a:schemeClr val="dk2"/>
              </a:buClr>
              <a:buSzPts val="600"/>
              <a:buNone/>
              <a:defRPr sz="600">
                <a:solidFill>
                  <a:schemeClr val="dk2"/>
                </a:solidFill>
              </a:defRPr>
            </a:lvl9pPr>
          </a:lstStyle>
          <a:p/>
        </p:txBody>
      </p:sp>
      <p:sp>
        <p:nvSpPr>
          <p:cNvPr id="369" name="Google Shape;369;p52"/>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Who We Are – Option">
  <p:cSld name="TITLE_ONLY_2_1">
    <p:bg>
      <p:bgPr>
        <a:solidFill>
          <a:schemeClr val="dk1"/>
        </a:solidFill>
      </p:bgPr>
    </p:bg>
    <p:spTree>
      <p:nvGrpSpPr>
        <p:cNvPr id="370" name="Shape 370"/>
        <p:cNvGrpSpPr/>
        <p:nvPr/>
      </p:nvGrpSpPr>
      <p:grpSpPr>
        <a:xfrm>
          <a:off x="0" y="0"/>
          <a:ext cx="0" cy="0"/>
          <a:chOff x="0" y="0"/>
          <a:chExt cx="0" cy="0"/>
        </a:xfrm>
      </p:grpSpPr>
      <p:sp>
        <p:nvSpPr>
          <p:cNvPr id="371" name="Google Shape;371;p53"/>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72" name="Google Shape;372;p5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3" name="Google Shape;373;p53"/>
          <p:cNvSpPr txBox="1"/>
          <p:nvPr>
            <p:ph idx="1" type="subTitle"/>
          </p:nvPr>
        </p:nvSpPr>
        <p:spPr>
          <a:xfrm>
            <a:off x="338550"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4" name="Google Shape;374;p53"/>
          <p:cNvSpPr txBox="1"/>
          <p:nvPr>
            <p:ph idx="2" type="subTitle"/>
          </p:nvPr>
        </p:nvSpPr>
        <p:spPr>
          <a:xfrm>
            <a:off x="2355662"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5" name="Google Shape;375;p53"/>
          <p:cNvSpPr txBox="1"/>
          <p:nvPr>
            <p:ph idx="3" type="subTitle"/>
          </p:nvPr>
        </p:nvSpPr>
        <p:spPr>
          <a:xfrm>
            <a:off x="4372788"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6" name="Google Shape;376;p53"/>
          <p:cNvSpPr txBox="1"/>
          <p:nvPr>
            <p:ph idx="4" type="subTitle"/>
          </p:nvPr>
        </p:nvSpPr>
        <p:spPr>
          <a:xfrm>
            <a:off x="6389825" y="1147350"/>
            <a:ext cx="2217900" cy="2049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600"/>
              <a:buFont typeface="Times"/>
              <a:buNone/>
              <a:defRPr sz="1600">
                <a:solidFill>
                  <a:schemeClr val="lt1"/>
                </a:solidFill>
                <a:latin typeface="Times"/>
                <a:ea typeface="Times"/>
                <a:cs typeface="Times"/>
                <a:sym typeface="Times"/>
              </a:defRPr>
            </a:lvl1pPr>
            <a:lvl2pPr lvl="1"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2pPr>
            <a:lvl3pPr lvl="2"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3pPr>
            <a:lvl4pPr lvl="3"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4pPr>
            <a:lvl5pPr lvl="4"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5pPr>
            <a:lvl6pPr lvl="5"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6pPr>
            <a:lvl7pPr lvl="6"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7pPr>
            <a:lvl8pPr lvl="7" rtl="0" algn="ctr">
              <a:spcBef>
                <a:spcPts val="1200"/>
              </a:spcBef>
              <a:spcAft>
                <a:spcPts val="0"/>
              </a:spcAft>
              <a:buClr>
                <a:schemeClr val="lt1"/>
              </a:buClr>
              <a:buSzPts val="1600"/>
              <a:buFont typeface="Times"/>
              <a:buNone/>
              <a:defRPr sz="1600">
                <a:solidFill>
                  <a:schemeClr val="lt1"/>
                </a:solidFill>
                <a:latin typeface="Times"/>
                <a:ea typeface="Times"/>
                <a:cs typeface="Times"/>
                <a:sym typeface="Times"/>
              </a:defRPr>
            </a:lvl8pPr>
            <a:lvl9pPr lvl="8" rtl="0" algn="ctr">
              <a:spcBef>
                <a:spcPts val="1200"/>
              </a:spcBef>
              <a:spcAft>
                <a:spcPts val="1200"/>
              </a:spcAft>
              <a:buClr>
                <a:schemeClr val="lt1"/>
              </a:buClr>
              <a:buSzPts val="1600"/>
              <a:buFont typeface="Times"/>
              <a:buNone/>
              <a:defRPr sz="1600">
                <a:solidFill>
                  <a:schemeClr val="lt1"/>
                </a:solidFill>
                <a:latin typeface="Times"/>
                <a:ea typeface="Times"/>
                <a:cs typeface="Times"/>
                <a:sym typeface="Times"/>
              </a:defRPr>
            </a:lvl9pPr>
          </a:lstStyle>
          <a:p/>
        </p:txBody>
      </p:sp>
      <p:sp>
        <p:nvSpPr>
          <p:cNvPr id="377" name="Google Shape;377;p53"/>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53"/>
          <p:cNvSpPr txBox="1"/>
          <p:nvPr>
            <p:ph idx="5" type="subTitle"/>
          </p:nvPr>
        </p:nvSpPr>
        <p:spPr>
          <a:xfrm>
            <a:off x="2328200" y="4585425"/>
            <a:ext cx="3993600" cy="2844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500"/>
              <a:buNone/>
              <a:defRPr sz="500">
                <a:solidFill>
                  <a:schemeClr val="dk2"/>
                </a:solidFill>
              </a:defRPr>
            </a:lvl1pPr>
            <a:lvl2pPr lvl="1" rtl="0">
              <a:spcBef>
                <a:spcPts val="1200"/>
              </a:spcBef>
              <a:spcAft>
                <a:spcPts val="0"/>
              </a:spcAft>
              <a:buClr>
                <a:schemeClr val="dk2"/>
              </a:buClr>
              <a:buSzPts val="600"/>
              <a:buNone/>
              <a:defRPr sz="600">
                <a:solidFill>
                  <a:schemeClr val="dk2"/>
                </a:solidFill>
              </a:defRPr>
            </a:lvl2pPr>
            <a:lvl3pPr lvl="2" rtl="0">
              <a:spcBef>
                <a:spcPts val="1200"/>
              </a:spcBef>
              <a:spcAft>
                <a:spcPts val="0"/>
              </a:spcAft>
              <a:buClr>
                <a:schemeClr val="dk2"/>
              </a:buClr>
              <a:buSzPts val="600"/>
              <a:buNone/>
              <a:defRPr sz="600">
                <a:solidFill>
                  <a:schemeClr val="dk2"/>
                </a:solidFill>
              </a:defRPr>
            </a:lvl3pPr>
            <a:lvl4pPr lvl="3" rtl="0">
              <a:spcBef>
                <a:spcPts val="1200"/>
              </a:spcBef>
              <a:spcAft>
                <a:spcPts val="0"/>
              </a:spcAft>
              <a:buClr>
                <a:schemeClr val="dk2"/>
              </a:buClr>
              <a:buSzPts val="600"/>
              <a:buNone/>
              <a:defRPr sz="600">
                <a:solidFill>
                  <a:schemeClr val="dk2"/>
                </a:solidFill>
              </a:defRPr>
            </a:lvl4pPr>
            <a:lvl5pPr lvl="4" rtl="0">
              <a:spcBef>
                <a:spcPts val="1200"/>
              </a:spcBef>
              <a:spcAft>
                <a:spcPts val="0"/>
              </a:spcAft>
              <a:buClr>
                <a:schemeClr val="dk2"/>
              </a:buClr>
              <a:buSzPts val="600"/>
              <a:buNone/>
              <a:defRPr sz="600">
                <a:solidFill>
                  <a:schemeClr val="dk2"/>
                </a:solidFill>
              </a:defRPr>
            </a:lvl5pPr>
            <a:lvl6pPr lvl="5" rtl="0">
              <a:spcBef>
                <a:spcPts val="1200"/>
              </a:spcBef>
              <a:spcAft>
                <a:spcPts val="0"/>
              </a:spcAft>
              <a:buClr>
                <a:schemeClr val="dk2"/>
              </a:buClr>
              <a:buSzPts val="600"/>
              <a:buNone/>
              <a:defRPr sz="600">
                <a:solidFill>
                  <a:schemeClr val="dk2"/>
                </a:solidFill>
              </a:defRPr>
            </a:lvl6pPr>
            <a:lvl7pPr lvl="6" rtl="0">
              <a:spcBef>
                <a:spcPts val="1200"/>
              </a:spcBef>
              <a:spcAft>
                <a:spcPts val="0"/>
              </a:spcAft>
              <a:buClr>
                <a:schemeClr val="dk2"/>
              </a:buClr>
              <a:buSzPts val="600"/>
              <a:buNone/>
              <a:defRPr sz="600">
                <a:solidFill>
                  <a:schemeClr val="dk2"/>
                </a:solidFill>
              </a:defRPr>
            </a:lvl7pPr>
            <a:lvl8pPr lvl="7" rtl="0">
              <a:spcBef>
                <a:spcPts val="1200"/>
              </a:spcBef>
              <a:spcAft>
                <a:spcPts val="0"/>
              </a:spcAft>
              <a:buClr>
                <a:schemeClr val="dk2"/>
              </a:buClr>
              <a:buSzPts val="600"/>
              <a:buNone/>
              <a:defRPr sz="600">
                <a:solidFill>
                  <a:schemeClr val="dk2"/>
                </a:solidFill>
              </a:defRPr>
            </a:lvl8pPr>
            <a:lvl9pPr lvl="8" rtl="0">
              <a:spcBef>
                <a:spcPts val="1200"/>
              </a:spcBef>
              <a:spcAft>
                <a:spcPts val="1200"/>
              </a:spcAft>
              <a:buClr>
                <a:schemeClr val="dk2"/>
              </a:buClr>
              <a:buSzPts val="600"/>
              <a:buNone/>
              <a:defRPr sz="600">
                <a:solidFill>
                  <a:schemeClr val="dk2"/>
                </a:solidFill>
              </a:defRPr>
            </a:lvl9pPr>
          </a:lstStyle>
          <a:p/>
        </p:txBody>
      </p:sp>
      <p:sp>
        <p:nvSpPr>
          <p:cNvPr id="379" name="Google Shape;379;p53"/>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Table and Text">
  <p:cSld name="CUSTOM_3">
    <p:bg>
      <p:bgPr>
        <a:solidFill>
          <a:schemeClr val="lt2"/>
        </a:solidFill>
      </p:bgPr>
    </p:bg>
    <p:spTree>
      <p:nvGrpSpPr>
        <p:cNvPr id="380" name="Shape 380"/>
        <p:cNvGrpSpPr/>
        <p:nvPr/>
      </p:nvGrpSpPr>
      <p:grpSpPr>
        <a:xfrm>
          <a:off x="0" y="0"/>
          <a:ext cx="0" cy="0"/>
          <a:chOff x="0" y="0"/>
          <a:chExt cx="0" cy="0"/>
        </a:xfrm>
      </p:grpSpPr>
      <p:sp>
        <p:nvSpPr>
          <p:cNvPr id="381" name="Google Shape;381;p54"/>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800"/>
              <a:buFont typeface="Times"/>
              <a:buNone/>
              <a:defRPr>
                <a:latin typeface="Times"/>
                <a:ea typeface="Times"/>
                <a:cs typeface="Times"/>
                <a:sym typeface="Times"/>
              </a:defRPr>
            </a:lvl2pPr>
            <a:lvl3pPr lvl="2">
              <a:spcBef>
                <a:spcPts val="0"/>
              </a:spcBef>
              <a:spcAft>
                <a:spcPts val="0"/>
              </a:spcAft>
              <a:buSzPts val="2800"/>
              <a:buFont typeface="Times"/>
              <a:buNone/>
              <a:defRPr>
                <a:latin typeface="Times"/>
                <a:ea typeface="Times"/>
                <a:cs typeface="Times"/>
                <a:sym typeface="Times"/>
              </a:defRPr>
            </a:lvl3pPr>
            <a:lvl4pPr lvl="3">
              <a:spcBef>
                <a:spcPts val="0"/>
              </a:spcBef>
              <a:spcAft>
                <a:spcPts val="0"/>
              </a:spcAft>
              <a:buSzPts val="2800"/>
              <a:buFont typeface="Times"/>
              <a:buNone/>
              <a:defRPr>
                <a:latin typeface="Times"/>
                <a:ea typeface="Times"/>
                <a:cs typeface="Times"/>
                <a:sym typeface="Times"/>
              </a:defRPr>
            </a:lvl4pPr>
            <a:lvl5pPr lvl="4">
              <a:spcBef>
                <a:spcPts val="0"/>
              </a:spcBef>
              <a:spcAft>
                <a:spcPts val="0"/>
              </a:spcAft>
              <a:buSzPts val="2800"/>
              <a:buFont typeface="Times"/>
              <a:buNone/>
              <a:defRPr>
                <a:latin typeface="Times"/>
                <a:ea typeface="Times"/>
                <a:cs typeface="Times"/>
                <a:sym typeface="Times"/>
              </a:defRPr>
            </a:lvl5pPr>
            <a:lvl6pPr lvl="5">
              <a:spcBef>
                <a:spcPts val="0"/>
              </a:spcBef>
              <a:spcAft>
                <a:spcPts val="0"/>
              </a:spcAft>
              <a:buSzPts val="2800"/>
              <a:buFont typeface="Times"/>
              <a:buNone/>
              <a:defRPr>
                <a:latin typeface="Times"/>
                <a:ea typeface="Times"/>
                <a:cs typeface="Times"/>
                <a:sym typeface="Times"/>
              </a:defRPr>
            </a:lvl6pPr>
            <a:lvl7pPr lvl="6">
              <a:spcBef>
                <a:spcPts val="0"/>
              </a:spcBef>
              <a:spcAft>
                <a:spcPts val="0"/>
              </a:spcAft>
              <a:buSzPts val="2800"/>
              <a:buFont typeface="Times"/>
              <a:buNone/>
              <a:defRPr>
                <a:latin typeface="Times"/>
                <a:ea typeface="Times"/>
                <a:cs typeface="Times"/>
                <a:sym typeface="Times"/>
              </a:defRPr>
            </a:lvl7pPr>
            <a:lvl8pPr lvl="7">
              <a:spcBef>
                <a:spcPts val="0"/>
              </a:spcBef>
              <a:spcAft>
                <a:spcPts val="0"/>
              </a:spcAft>
              <a:buSzPts val="2800"/>
              <a:buFont typeface="Times"/>
              <a:buNone/>
              <a:defRPr>
                <a:latin typeface="Times"/>
                <a:ea typeface="Times"/>
                <a:cs typeface="Times"/>
                <a:sym typeface="Times"/>
              </a:defRPr>
            </a:lvl8pPr>
            <a:lvl9pPr lvl="8">
              <a:spcBef>
                <a:spcPts val="0"/>
              </a:spcBef>
              <a:spcAft>
                <a:spcPts val="0"/>
              </a:spcAft>
              <a:buSzPts val="2800"/>
              <a:buFont typeface="Times"/>
              <a:buNone/>
              <a:defRPr>
                <a:latin typeface="Times"/>
                <a:ea typeface="Times"/>
                <a:cs typeface="Times"/>
                <a:sym typeface="Times"/>
              </a:defRPr>
            </a:lvl9pPr>
          </a:lstStyle>
          <a:p/>
        </p:txBody>
      </p:sp>
      <p:sp>
        <p:nvSpPr>
          <p:cNvPr id="382" name="Google Shape;382;p54"/>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83" name="Google Shape;383;p54"/>
          <p:cNvSpPr txBox="1"/>
          <p:nvPr>
            <p:ph idx="1" type="body"/>
          </p:nvPr>
        </p:nvSpPr>
        <p:spPr>
          <a:xfrm>
            <a:off x="6875700" y="979200"/>
            <a:ext cx="1979700" cy="3562500"/>
          </a:xfrm>
          <a:prstGeom prst="rect">
            <a:avLst/>
          </a:prstGeom>
        </p:spPr>
        <p:txBody>
          <a:bodyPr anchorCtr="0" anchor="t" bIns="0" lIns="0" spcFirstLastPara="1" rIns="0" wrap="square" tIns="0">
            <a:noAutofit/>
          </a:bodyPr>
          <a:lstStyle>
            <a:lvl1pPr indent="-266700" lvl="0" marL="457200">
              <a:spcBef>
                <a:spcPts val="0"/>
              </a:spcBef>
              <a:spcAft>
                <a:spcPts val="0"/>
              </a:spcAft>
              <a:buSzPts val="600"/>
              <a:buChar char="·"/>
              <a:defRPr sz="600"/>
            </a:lvl1pPr>
            <a:lvl2pPr indent="-266700" lvl="1" marL="914400">
              <a:spcBef>
                <a:spcPts val="300"/>
              </a:spcBef>
              <a:spcAft>
                <a:spcPts val="0"/>
              </a:spcAft>
              <a:buSzPts val="600"/>
              <a:buChar char="–"/>
              <a:defRPr sz="600"/>
            </a:lvl2pPr>
            <a:lvl3pPr indent="-266700" lvl="2" marL="1371600">
              <a:spcBef>
                <a:spcPts val="300"/>
              </a:spcBef>
              <a:spcAft>
                <a:spcPts val="0"/>
              </a:spcAft>
              <a:buSzPts val="600"/>
              <a:buChar char="–"/>
              <a:defRPr sz="600"/>
            </a:lvl3pPr>
            <a:lvl4pPr indent="-266700" lvl="3" marL="1828800">
              <a:spcBef>
                <a:spcPts val="300"/>
              </a:spcBef>
              <a:spcAft>
                <a:spcPts val="0"/>
              </a:spcAft>
              <a:buSzPts val="600"/>
              <a:buChar char="–"/>
              <a:defRPr sz="600"/>
            </a:lvl4pPr>
            <a:lvl5pPr indent="-266700" lvl="4" marL="2286000">
              <a:spcBef>
                <a:spcPts val="300"/>
              </a:spcBef>
              <a:spcAft>
                <a:spcPts val="0"/>
              </a:spcAft>
              <a:buSzPts val="600"/>
              <a:buChar char="–"/>
              <a:defRPr sz="600"/>
            </a:lvl5pPr>
            <a:lvl6pPr indent="-266700" lvl="5" marL="2743200">
              <a:spcBef>
                <a:spcPts val="300"/>
              </a:spcBef>
              <a:spcAft>
                <a:spcPts val="0"/>
              </a:spcAft>
              <a:buSzPts val="600"/>
              <a:buChar char="–"/>
              <a:defRPr sz="600"/>
            </a:lvl6pPr>
            <a:lvl7pPr indent="-266700" lvl="6" marL="3200400">
              <a:spcBef>
                <a:spcPts val="300"/>
              </a:spcBef>
              <a:spcAft>
                <a:spcPts val="0"/>
              </a:spcAft>
              <a:buSzPts val="600"/>
              <a:buChar char="–"/>
              <a:defRPr sz="600"/>
            </a:lvl7pPr>
            <a:lvl8pPr indent="-266700" lvl="7" marL="3657600">
              <a:spcBef>
                <a:spcPts val="300"/>
              </a:spcBef>
              <a:spcAft>
                <a:spcPts val="0"/>
              </a:spcAft>
              <a:buSzPts val="600"/>
              <a:buChar char="–"/>
              <a:defRPr sz="600"/>
            </a:lvl8pPr>
            <a:lvl9pPr indent="-266700" lvl="8" marL="4114800">
              <a:spcBef>
                <a:spcPts val="300"/>
              </a:spcBef>
              <a:spcAft>
                <a:spcPts val="300"/>
              </a:spcAft>
              <a:buSzPts val="600"/>
              <a:buChar char="–"/>
              <a:defRPr sz="600"/>
            </a:lvl9pPr>
          </a:lstStyle>
          <a:p/>
        </p:txBody>
      </p:sp>
      <p:sp>
        <p:nvSpPr>
          <p:cNvPr id="384" name="Google Shape;384;p54"/>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Two up Column Chart">
  <p:cSld name="CUSTOM_1">
    <p:bg>
      <p:bgPr>
        <a:solidFill>
          <a:schemeClr val="lt2"/>
        </a:solidFill>
      </p:bgPr>
    </p:bg>
    <p:spTree>
      <p:nvGrpSpPr>
        <p:cNvPr id="385" name="Shape 385"/>
        <p:cNvGrpSpPr/>
        <p:nvPr/>
      </p:nvGrpSpPr>
      <p:grpSpPr>
        <a:xfrm>
          <a:off x="0" y="0"/>
          <a:ext cx="0" cy="0"/>
          <a:chOff x="0" y="0"/>
          <a:chExt cx="0" cy="0"/>
        </a:xfrm>
      </p:grpSpPr>
      <p:sp>
        <p:nvSpPr>
          <p:cNvPr id="386" name="Google Shape;386;p55"/>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800"/>
              <a:buNone/>
              <a:defRPr>
                <a:latin typeface="Rubik"/>
                <a:ea typeface="Rubik"/>
                <a:cs typeface="Rubik"/>
                <a:sym typeface="Rubik"/>
              </a:defRPr>
            </a:lvl2pPr>
            <a:lvl3pPr lvl="2">
              <a:spcBef>
                <a:spcPts val="0"/>
              </a:spcBef>
              <a:spcAft>
                <a:spcPts val="0"/>
              </a:spcAft>
              <a:buSzPts val="2800"/>
              <a:buNone/>
              <a:defRPr>
                <a:latin typeface="Rubik"/>
                <a:ea typeface="Rubik"/>
                <a:cs typeface="Rubik"/>
                <a:sym typeface="Rubik"/>
              </a:defRPr>
            </a:lvl3pPr>
            <a:lvl4pPr lvl="3">
              <a:spcBef>
                <a:spcPts val="0"/>
              </a:spcBef>
              <a:spcAft>
                <a:spcPts val="0"/>
              </a:spcAft>
              <a:buSzPts val="2800"/>
              <a:buNone/>
              <a:defRPr>
                <a:latin typeface="Rubik"/>
                <a:ea typeface="Rubik"/>
                <a:cs typeface="Rubik"/>
                <a:sym typeface="Rubik"/>
              </a:defRPr>
            </a:lvl4pPr>
            <a:lvl5pPr lvl="4">
              <a:spcBef>
                <a:spcPts val="0"/>
              </a:spcBef>
              <a:spcAft>
                <a:spcPts val="0"/>
              </a:spcAft>
              <a:buSzPts val="2800"/>
              <a:buNone/>
              <a:defRPr>
                <a:latin typeface="Rubik"/>
                <a:ea typeface="Rubik"/>
                <a:cs typeface="Rubik"/>
                <a:sym typeface="Rubik"/>
              </a:defRPr>
            </a:lvl5pPr>
            <a:lvl6pPr lvl="5">
              <a:spcBef>
                <a:spcPts val="0"/>
              </a:spcBef>
              <a:spcAft>
                <a:spcPts val="0"/>
              </a:spcAft>
              <a:buSzPts val="2800"/>
              <a:buNone/>
              <a:defRPr>
                <a:latin typeface="Rubik"/>
                <a:ea typeface="Rubik"/>
                <a:cs typeface="Rubik"/>
                <a:sym typeface="Rubik"/>
              </a:defRPr>
            </a:lvl6pPr>
            <a:lvl7pPr lvl="6">
              <a:spcBef>
                <a:spcPts val="0"/>
              </a:spcBef>
              <a:spcAft>
                <a:spcPts val="0"/>
              </a:spcAft>
              <a:buSzPts val="2800"/>
              <a:buNone/>
              <a:defRPr>
                <a:latin typeface="Rubik"/>
                <a:ea typeface="Rubik"/>
                <a:cs typeface="Rubik"/>
                <a:sym typeface="Rubik"/>
              </a:defRPr>
            </a:lvl7pPr>
            <a:lvl8pPr lvl="7">
              <a:spcBef>
                <a:spcPts val="0"/>
              </a:spcBef>
              <a:spcAft>
                <a:spcPts val="0"/>
              </a:spcAft>
              <a:buSzPts val="2800"/>
              <a:buNone/>
              <a:defRPr>
                <a:latin typeface="Rubik"/>
                <a:ea typeface="Rubik"/>
                <a:cs typeface="Rubik"/>
                <a:sym typeface="Rubik"/>
              </a:defRPr>
            </a:lvl8pPr>
            <a:lvl9pPr lvl="8">
              <a:spcBef>
                <a:spcPts val="0"/>
              </a:spcBef>
              <a:spcAft>
                <a:spcPts val="0"/>
              </a:spcAft>
              <a:buSzPts val="2800"/>
              <a:buNone/>
              <a:defRPr>
                <a:latin typeface="Rubik"/>
                <a:ea typeface="Rubik"/>
                <a:cs typeface="Rubik"/>
                <a:sym typeface="Rubik"/>
              </a:defRPr>
            </a:lvl9pPr>
          </a:lstStyle>
          <a:p/>
        </p:txBody>
      </p:sp>
      <p:sp>
        <p:nvSpPr>
          <p:cNvPr id="387" name="Google Shape;387;p55"/>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88" name="Google Shape;388;p55"/>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55"/>
          <p:cNvSpPr txBox="1"/>
          <p:nvPr>
            <p:ph idx="1" type="subTitle"/>
          </p:nvPr>
        </p:nvSpPr>
        <p:spPr>
          <a:xfrm>
            <a:off x="801975" y="980175"/>
            <a:ext cx="2986500" cy="326700"/>
          </a:xfrm>
          <a:prstGeom prst="rect">
            <a:avLst/>
          </a:prstGeom>
        </p:spPr>
        <p:txBody>
          <a:bodyPr anchorCtr="0" anchor="b" bIns="0" lIns="0" spcFirstLastPara="1" rIns="0" wrap="square" tIns="0">
            <a:noAutofit/>
          </a:bodyPr>
          <a:lstStyle>
            <a:lvl1pPr lvl="0">
              <a:spcBef>
                <a:spcPts val="0"/>
              </a:spcBef>
              <a:spcAft>
                <a:spcPts val="0"/>
              </a:spcAft>
              <a:buSzPts val="900"/>
              <a:buFont typeface="Rubik Light"/>
              <a:buNone/>
              <a:defRPr sz="900">
                <a:latin typeface="Rubik Light"/>
                <a:ea typeface="Rubik Light"/>
                <a:cs typeface="Rubik Light"/>
                <a:sym typeface="Rubik Light"/>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
        <p:nvSpPr>
          <p:cNvPr id="390" name="Google Shape;390;p55"/>
          <p:cNvSpPr txBox="1"/>
          <p:nvPr>
            <p:ph idx="2" type="subTitle"/>
          </p:nvPr>
        </p:nvSpPr>
        <p:spPr>
          <a:xfrm>
            <a:off x="4828650" y="980175"/>
            <a:ext cx="2986500" cy="326700"/>
          </a:xfrm>
          <a:prstGeom prst="rect">
            <a:avLst/>
          </a:prstGeom>
        </p:spPr>
        <p:txBody>
          <a:bodyPr anchorCtr="0" anchor="b" bIns="0" lIns="0" spcFirstLastPara="1" rIns="0" wrap="square" tIns="0">
            <a:noAutofit/>
          </a:bodyPr>
          <a:lstStyle>
            <a:lvl1pPr lvl="0" rtl="0">
              <a:spcBef>
                <a:spcPts val="0"/>
              </a:spcBef>
              <a:spcAft>
                <a:spcPts val="0"/>
              </a:spcAft>
              <a:buSzPts val="900"/>
              <a:buFont typeface="Rubik Light"/>
              <a:buNone/>
              <a:defRPr sz="900">
                <a:latin typeface="Rubik Light"/>
                <a:ea typeface="Rubik Light"/>
                <a:cs typeface="Rubik Light"/>
                <a:sym typeface="Rubik Light"/>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Two up Pie Chart with Text">
  <p:cSld name="CUSTOM_1_1">
    <p:bg>
      <p:bgPr>
        <a:solidFill>
          <a:schemeClr val="lt2"/>
        </a:solidFill>
      </p:bgPr>
    </p:bg>
    <p:spTree>
      <p:nvGrpSpPr>
        <p:cNvPr id="391" name="Shape 391"/>
        <p:cNvGrpSpPr/>
        <p:nvPr/>
      </p:nvGrpSpPr>
      <p:grpSpPr>
        <a:xfrm>
          <a:off x="0" y="0"/>
          <a:ext cx="0" cy="0"/>
          <a:chOff x="0" y="0"/>
          <a:chExt cx="0" cy="0"/>
        </a:xfrm>
      </p:grpSpPr>
      <p:sp>
        <p:nvSpPr>
          <p:cNvPr id="392" name="Google Shape;392;p56"/>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393" name="Google Shape;393;p56"/>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94" name="Google Shape;394;p56"/>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56"/>
          <p:cNvSpPr txBox="1"/>
          <p:nvPr>
            <p:ph idx="1" type="subTitle"/>
          </p:nvPr>
        </p:nvSpPr>
        <p:spPr>
          <a:xfrm>
            <a:off x="801975" y="3559300"/>
            <a:ext cx="3999900" cy="10098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9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396" name="Google Shape;396;p56"/>
          <p:cNvSpPr txBox="1"/>
          <p:nvPr>
            <p:ph idx="2" type="subTitle"/>
          </p:nvPr>
        </p:nvSpPr>
        <p:spPr>
          <a:xfrm>
            <a:off x="4848900" y="3559075"/>
            <a:ext cx="3999900" cy="10098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900"/>
              </a:spcBef>
              <a:spcAft>
                <a:spcPts val="0"/>
              </a:spcAft>
              <a:buSzPts val="1200"/>
              <a:buNone/>
              <a:defRPr/>
            </a:lvl2pPr>
            <a:lvl3pPr lvl="2" rtl="0">
              <a:spcBef>
                <a:spcPts val="900"/>
              </a:spcBef>
              <a:spcAft>
                <a:spcPts val="0"/>
              </a:spcAft>
              <a:buSzPts val="1200"/>
              <a:buNone/>
              <a:defRPr/>
            </a:lvl3pPr>
            <a:lvl4pPr lvl="3" rtl="0">
              <a:spcBef>
                <a:spcPts val="900"/>
              </a:spcBef>
              <a:spcAft>
                <a:spcPts val="0"/>
              </a:spcAft>
              <a:buSzPts val="1200"/>
              <a:buNone/>
              <a:defRPr/>
            </a:lvl4pPr>
            <a:lvl5pPr lvl="4" rtl="0">
              <a:spcBef>
                <a:spcPts val="900"/>
              </a:spcBef>
              <a:spcAft>
                <a:spcPts val="0"/>
              </a:spcAft>
              <a:buSzPts val="1200"/>
              <a:buNone/>
              <a:defRPr/>
            </a:lvl5pPr>
            <a:lvl6pPr lvl="5" rtl="0">
              <a:spcBef>
                <a:spcPts val="900"/>
              </a:spcBef>
              <a:spcAft>
                <a:spcPts val="0"/>
              </a:spcAft>
              <a:buSzPts val="1200"/>
              <a:buNone/>
              <a:defRPr/>
            </a:lvl6pPr>
            <a:lvl7pPr lvl="6" rtl="0">
              <a:spcBef>
                <a:spcPts val="900"/>
              </a:spcBef>
              <a:spcAft>
                <a:spcPts val="0"/>
              </a:spcAft>
              <a:buSzPts val="1200"/>
              <a:buNone/>
              <a:defRPr/>
            </a:lvl7pPr>
            <a:lvl8pPr lvl="7" rtl="0">
              <a:spcBef>
                <a:spcPts val="900"/>
              </a:spcBef>
              <a:spcAft>
                <a:spcPts val="0"/>
              </a:spcAft>
              <a:buSzPts val="1200"/>
              <a:buNone/>
              <a:defRPr/>
            </a:lvl8pPr>
            <a:lvl9pPr lvl="8" rtl="0">
              <a:spcBef>
                <a:spcPts val="900"/>
              </a:spcBef>
              <a:spcAft>
                <a:spcPts val="900"/>
              </a:spcAft>
              <a:buSzPts val="12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Addressing Skills Gaps">
  <p:cSld name="CUSTOM">
    <p:bg>
      <p:bgPr>
        <a:solidFill>
          <a:schemeClr val="lt1"/>
        </a:solidFill>
      </p:bgPr>
    </p:bg>
    <p:spTree>
      <p:nvGrpSpPr>
        <p:cNvPr id="397" name="Shape 397"/>
        <p:cNvGrpSpPr/>
        <p:nvPr/>
      </p:nvGrpSpPr>
      <p:grpSpPr>
        <a:xfrm>
          <a:off x="0" y="0"/>
          <a:ext cx="0" cy="0"/>
          <a:chOff x="0" y="0"/>
          <a:chExt cx="0" cy="0"/>
        </a:xfrm>
      </p:grpSpPr>
      <p:sp>
        <p:nvSpPr>
          <p:cNvPr id="398" name="Google Shape;398;p57"/>
          <p:cNvSpPr/>
          <p:nvPr/>
        </p:nvSpPr>
        <p:spPr>
          <a:xfrm>
            <a:off x="1" y="0"/>
            <a:ext cx="7978334" cy="5149158"/>
          </a:xfrm>
          <a:custGeom>
            <a:rect b="b" l="l" r="r" t="t"/>
            <a:pathLst>
              <a:path extrusionOk="0" h="4834890" w="7491393">
                <a:moveTo>
                  <a:pt x="7491394" y="0"/>
                </a:moveTo>
                <a:lnTo>
                  <a:pt x="0" y="0"/>
                </a:lnTo>
                <a:lnTo>
                  <a:pt x="0" y="4834890"/>
                </a:lnTo>
                <a:lnTo>
                  <a:pt x="5358446" y="4834890"/>
                </a:lnTo>
                <a:lnTo>
                  <a:pt x="5978028" y="6014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57"/>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800"/>
              <a:buNone/>
              <a:defRPr>
                <a:latin typeface="Rubik"/>
                <a:ea typeface="Rubik"/>
                <a:cs typeface="Rubik"/>
                <a:sym typeface="Rubik"/>
              </a:defRPr>
            </a:lvl2pPr>
            <a:lvl3pPr lvl="2">
              <a:spcBef>
                <a:spcPts val="0"/>
              </a:spcBef>
              <a:spcAft>
                <a:spcPts val="0"/>
              </a:spcAft>
              <a:buSzPts val="2800"/>
              <a:buNone/>
              <a:defRPr>
                <a:latin typeface="Rubik"/>
                <a:ea typeface="Rubik"/>
                <a:cs typeface="Rubik"/>
                <a:sym typeface="Rubik"/>
              </a:defRPr>
            </a:lvl3pPr>
            <a:lvl4pPr lvl="3">
              <a:spcBef>
                <a:spcPts val="0"/>
              </a:spcBef>
              <a:spcAft>
                <a:spcPts val="0"/>
              </a:spcAft>
              <a:buSzPts val="2800"/>
              <a:buNone/>
              <a:defRPr>
                <a:latin typeface="Rubik"/>
                <a:ea typeface="Rubik"/>
                <a:cs typeface="Rubik"/>
                <a:sym typeface="Rubik"/>
              </a:defRPr>
            </a:lvl4pPr>
            <a:lvl5pPr lvl="4">
              <a:spcBef>
                <a:spcPts val="0"/>
              </a:spcBef>
              <a:spcAft>
                <a:spcPts val="0"/>
              </a:spcAft>
              <a:buSzPts val="2800"/>
              <a:buNone/>
              <a:defRPr>
                <a:latin typeface="Rubik"/>
                <a:ea typeface="Rubik"/>
                <a:cs typeface="Rubik"/>
                <a:sym typeface="Rubik"/>
              </a:defRPr>
            </a:lvl5pPr>
            <a:lvl6pPr lvl="5">
              <a:spcBef>
                <a:spcPts val="0"/>
              </a:spcBef>
              <a:spcAft>
                <a:spcPts val="0"/>
              </a:spcAft>
              <a:buSzPts val="2800"/>
              <a:buNone/>
              <a:defRPr>
                <a:latin typeface="Rubik"/>
                <a:ea typeface="Rubik"/>
                <a:cs typeface="Rubik"/>
                <a:sym typeface="Rubik"/>
              </a:defRPr>
            </a:lvl6pPr>
            <a:lvl7pPr lvl="6">
              <a:spcBef>
                <a:spcPts val="0"/>
              </a:spcBef>
              <a:spcAft>
                <a:spcPts val="0"/>
              </a:spcAft>
              <a:buSzPts val="2800"/>
              <a:buNone/>
              <a:defRPr>
                <a:latin typeface="Rubik"/>
                <a:ea typeface="Rubik"/>
                <a:cs typeface="Rubik"/>
                <a:sym typeface="Rubik"/>
              </a:defRPr>
            </a:lvl7pPr>
            <a:lvl8pPr lvl="7">
              <a:spcBef>
                <a:spcPts val="0"/>
              </a:spcBef>
              <a:spcAft>
                <a:spcPts val="0"/>
              </a:spcAft>
              <a:buSzPts val="2800"/>
              <a:buNone/>
              <a:defRPr>
                <a:latin typeface="Rubik"/>
                <a:ea typeface="Rubik"/>
                <a:cs typeface="Rubik"/>
                <a:sym typeface="Rubik"/>
              </a:defRPr>
            </a:lvl8pPr>
            <a:lvl9pPr lvl="8">
              <a:spcBef>
                <a:spcPts val="0"/>
              </a:spcBef>
              <a:spcAft>
                <a:spcPts val="0"/>
              </a:spcAft>
              <a:buSzPts val="2800"/>
              <a:buNone/>
              <a:defRPr>
                <a:latin typeface="Rubik"/>
                <a:ea typeface="Rubik"/>
                <a:cs typeface="Rubik"/>
                <a:sym typeface="Rubik"/>
              </a:defRPr>
            </a:lvl9pPr>
          </a:lstStyle>
          <a:p/>
        </p:txBody>
      </p:sp>
      <p:sp>
        <p:nvSpPr>
          <p:cNvPr id="400" name="Google Shape;400;p5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401" name="Google Shape;401;p57"/>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57"/>
          <p:cNvSpPr txBox="1"/>
          <p:nvPr>
            <p:ph idx="1" type="subTitle"/>
          </p:nvPr>
        </p:nvSpPr>
        <p:spPr>
          <a:xfrm>
            <a:off x="784350" y="940000"/>
            <a:ext cx="2497500" cy="531300"/>
          </a:xfrm>
          <a:prstGeom prst="rect">
            <a:avLst/>
          </a:prstGeom>
        </p:spPr>
        <p:txBody>
          <a:bodyPr anchorCtr="0" anchor="t" bIns="0" lIns="0" spcFirstLastPara="1" rIns="0" wrap="square" tIns="0">
            <a:noAutofit/>
          </a:bodyPr>
          <a:lstStyle>
            <a:lvl1pPr lvl="0">
              <a:spcBef>
                <a:spcPts val="0"/>
              </a:spcBef>
              <a:spcAft>
                <a:spcPts val="0"/>
              </a:spcAft>
              <a:buSzPts val="1600"/>
              <a:buFont typeface="Times"/>
              <a:buNone/>
              <a:defRPr sz="1600">
                <a:latin typeface="Times"/>
                <a:ea typeface="Times"/>
                <a:cs typeface="Times"/>
                <a:sym typeface="Times"/>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
        <p:nvSpPr>
          <p:cNvPr id="403" name="Google Shape;403;p57"/>
          <p:cNvSpPr txBox="1"/>
          <p:nvPr>
            <p:ph idx="2" type="subTitle"/>
          </p:nvPr>
        </p:nvSpPr>
        <p:spPr>
          <a:xfrm>
            <a:off x="3323250" y="940000"/>
            <a:ext cx="2497500" cy="531300"/>
          </a:xfrm>
          <a:prstGeom prst="rect">
            <a:avLst/>
          </a:prstGeom>
        </p:spPr>
        <p:txBody>
          <a:bodyPr anchorCtr="0" anchor="t" bIns="0" lIns="0" spcFirstLastPara="1" rIns="0" wrap="square" tIns="0">
            <a:noAutofit/>
          </a:bodyPr>
          <a:lstStyle>
            <a:lvl1pPr lvl="0" rtl="0">
              <a:spcBef>
                <a:spcPts val="0"/>
              </a:spcBef>
              <a:spcAft>
                <a:spcPts val="0"/>
              </a:spcAft>
              <a:buSzPts val="1600"/>
              <a:buFont typeface="Times"/>
              <a:buNone/>
              <a:defRPr sz="1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04" name="Google Shape;404;p57"/>
          <p:cNvSpPr txBox="1"/>
          <p:nvPr>
            <p:ph idx="3" type="subTitle"/>
          </p:nvPr>
        </p:nvSpPr>
        <p:spPr>
          <a:xfrm>
            <a:off x="6875700" y="940000"/>
            <a:ext cx="1979700" cy="531300"/>
          </a:xfrm>
          <a:prstGeom prst="rect">
            <a:avLst/>
          </a:prstGeom>
        </p:spPr>
        <p:txBody>
          <a:bodyPr anchorCtr="0" anchor="t" bIns="0" lIns="0" spcFirstLastPara="1" rIns="0" wrap="square" tIns="0">
            <a:noAutofit/>
          </a:bodyPr>
          <a:lstStyle>
            <a:lvl1pPr lvl="0" rtl="0">
              <a:spcBef>
                <a:spcPts val="0"/>
              </a:spcBef>
              <a:spcAft>
                <a:spcPts val="0"/>
              </a:spcAft>
              <a:buSzPts val="1600"/>
              <a:buFont typeface="Times"/>
              <a:buNone/>
              <a:defRPr sz="1600">
                <a:latin typeface="Times"/>
                <a:ea typeface="Times"/>
                <a:cs typeface="Times"/>
                <a:sym typeface="Times"/>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405" name="Google Shape;405;p57"/>
          <p:cNvSpPr txBox="1"/>
          <p:nvPr>
            <p:ph idx="4" type="subTitle"/>
          </p:nvPr>
        </p:nvSpPr>
        <p:spPr>
          <a:xfrm>
            <a:off x="1301875" y="1471300"/>
            <a:ext cx="1979700" cy="635400"/>
          </a:xfrm>
          <a:prstGeom prst="rect">
            <a:avLst/>
          </a:prstGeom>
        </p:spPr>
        <p:txBody>
          <a:bodyPr anchorCtr="0" anchor="t" bIns="0" lIns="0" spcFirstLastPara="1" rIns="0" wrap="square" tIns="0">
            <a:noAutofit/>
          </a:bodyPr>
          <a:lstStyle>
            <a:lvl1pPr lvl="0">
              <a:lnSpc>
                <a:spcPct val="125000"/>
              </a:lnSpc>
              <a:spcBef>
                <a:spcPts val="0"/>
              </a:spcBef>
              <a:spcAft>
                <a:spcPts val="0"/>
              </a:spcAft>
              <a:buSzPts val="700"/>
              <a:buNone/>
              <a:defRPr sz="700"/>
            </a:lvl1pPr>
            <a:lvl2pPr lvl="1">
              <a:lnSpc>
                <a:spcPct val="125000"/>
              </a:lnSpc>
              <a:spcBef>
                <a:spcPts val="0"/>
              </a:spcBef>
              <a:spcAft>
                <a:spcPts val="0"/>
              </a:spcAft>
              <a:buSzPts val="900"/>
              <a:buNone/>
              <a:defRPr sz="900"/>
            </a:lvl2pPr>
            <a:lvl3pPr lvl="2">
              <a:lnSpc>
                <a:spcPct val="125000"/>
              </a:lnSpc>
              <a:spcBef>
                <a:spcPts val="0"/>
              </a:spcBef>
              <a:spcAft>
                <a:spcPts val="0"/>
              </a:spcAft>
              <a:buSzPts val="900"/>
              <a:buNone/>
              <a:defRPr sz="900"/>
            </a:lvl3pPr>
            <a:lvl4pPr lvl="3">
              <a:lnSpc>
                <a:spcPct val="125000"/>
              </a:lnSpc>
              <a:spcBef>
                <a:spcPts val="0"/>
              </a:spcBef>
              <a:spcAft>
                <a:spcPts val="0"/>
              </a:spcAft>
              <a:buSzPts val="900"/>
              <a:buNone/>
              <a:defRPr sz="900"/>
            </a:lvl4pPr>
            <a:lvl5pPr lvl="4">
              <a:lnSpc>
                <a:spcPct val="125000"/>
              </a:lnSpc>
              <a:spcBef>
                <a:spcPts val="0"/>
              </a:spcBef>
              <a:spcAft>
                <a:spcPts val="0"/>
              </a:spcAft>
              <a:buSzPts val="900"/>
              <a:buNone/>
              <a:defRPr sz="900"/>
            </a:lvl5pPr>
            <a:lvl6pPr lvl="5">
              <a:lnSpc>
                <a:spcPct val="125000"/>
              </a:lnSpc>
              <a:spcBef>
                <a:spcPts val="0"/>
              </a:spcBef>
              <a:spcAft>
                <a:spcPts val="0"/>
              </a:spcAft>
              <a:buSzPts val="900"/>
              <a:buNone/>
              <a:defRPr sz="900"/>
            </a:lvl6pPr>
            <a:lvl7pPr lvl="6">
              <a:lnSpc>
                <a:spcPct val="125000"/>
              </a:lnSpc>
              <a:spcBef>
                <a:spcPts val="0"/>
              </a:spcBef>
              <a:spcAft>
                <a:spcPts val="0"/>
              </a:spcAft>
              <a:buSzPts val="900"/>
              <a:buNone/>
              <a:defRPr sz="900"/>
            </a:lvl7pPr>
            <a:lvl8pPr lvl="7">
              <a:lnSpc>
                <a:spcPct val="125000"/>
              </a:lnSpc>
              <a:spcBef>
                <a:spcPts val="0"/>
              </a:spcBef>
              <a:spcAft>
                <a:spcPts val="0"/>
              </a:spcAft>
              <a:buSzPts val="900"/>
              <a:buNone/>
              <a:defRPr sz="900"/>
            </a:lvl8pPr>
            <a:lvl9pPr lvl="8">
              <a:lnSpc>
                <a:spcPct val="125000"/>
              </a:lnSpc>
              <a:spcBef>
                <a:spcPts val="0"/>
              </a:spcBef>
              <a:spcAft>
                <a:spcPts val="0"/>
              </a:spcAft>
              <a:buSzPts val="900"/>
              <a:buNone/>
              <a:defRPr sz="900"/>
            </a:lvl9pPr>
          </a:lstStyle>
          <a:p/>
        </p:txBody>
      </p:sp>
      <p:sp>
        <p:nvSpPr>
          <p:cNvPr id="406" name="Google Shape;406;p57"/>
          <p:cNvSpPr txBox="1"/>
          <p:nvPr>
            <p:ph idx="5" type="subTitle"/>
          </p:nvPr>
        </p:nvSpPr>
        <p:spPr>
          <a:xfrm>
            <a:off x="1301875" y="225405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07" name="Google Shape;407;p57"/>
          <p:cNvSpPr txBox="1"/>
          <p:nvPr>
            <p:ph idx="6" type="subTitle"/>
          </p:nvPr>
        </p:nvSpPr>
        <p:spPr>
          <a:xfrm>
            <a:off x="1301875" y="30368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08" name="Google Shape;408;p57"/>
          <p:cNvSpPr txBox="1"/>
          <p:nvPr>
            <p:ph idx="7" type="subTitle"/>
          </p:nvPr>
        </p:nvSpPr>
        <p:spPr>
          <a:xfrm>
            <a:off x="1301875" y="381955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09" name="Google Shape;409;p57"/>
          <p:cNvSpPr txBox="1"/>
          <p:nvPr>
            <p:ph idx="8" type="subTitle"/>
          </p:nvPr>
        </p:nvSpPr>
        <p:spPr>
          <a:xfrm>
            <a:off x="3835500" y="14713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10" name="Google Shape;410;p57"/>
          <p:cNvSpPr txBox="1"/>
          <p:nvPr>
            <p:ph idx="9" type="subTitle"/>
          </p:nvPr>
        </p:nvSpPr>
        <p:spPr>
          <a:xfrm>
            <a:off x="3835500" y="225405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
        <p:nvSpPr>
          <p:cNvPr id="411" name="Google Shape;411;p57"/>
          <p:cNvSpPr txBox="1"/>
          <p:nvPr>
            <p:ph idx="13" type="subTitle"/>
          </p:nvPr>
        </p:nvSpPr>
        <p:spPr>
          <a:xfrm>
            <a:off x="3835500" y="3036800"/>
            <a:ext cx="1979700" cy="635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700"/>
              <a:buNone/>
              <a:defRPr sz="700"/>
            </a:lvl1pPr>
            <a:lvl2pPr lvl="1" rtl="0">
              <a:lnSpc>
                <a:spcPct val="125000"/>
              </a:lnSpc>
              <a:spcBef>
                <a:spcPts val="0"/>
              </a:spcBef>
              <a:spcAft>
                <a:spcPts val="0"/>
              </a:spcAft>
              <a:buSzPts val="900"/>
              <a:buNone/>
              <a:defRPr sz="900"/>
            </a:lvl2pPr>
            <a:lvl3pPr lvl="2" rtl="0">
              <a:lnSpc>
                <a:spcPct val="125000"/>
              </a:lnSpc>
              <a:spcBef>
                <a:spcPts val="0"/>
              </a:spcBef>
              <a:spcAft>
                <a:spcPts val="0"/>
              </a:spcAft>
              <a:buSzPts val="900"/>
              <a:buNone/>
              <a:defRPr sz="900"/>
            </a:lvl3pPr>
            <a:lvl4pPr lvl="3" rtl="0">
              <a:lnSpc>
                <a:spcPct val="125000"/>
              </a:lnSpc>
              <a:spcBef>
                <a:spcPts val="0"/>
              </a:spcBef>
              <a:spcAft>
                <a:spcPts val="0"/>
              </a:spcAft>
              <a:buSzPts val="900"/>
              <a:buNone/>
              <a:defRPr sz="900"/>
            </a:lvl4pPr>
            <a:lvl5pPr lvl="4" rtl="0">
              <a:lnSpc>
                <a:spcPct val="125000"/>
              </a:lnSpc>
              <a:spcBef>
                <a:spcPts val="0"/>
              </a:spcBef>
              <a:spcAft>
                <a:spcPts val="0"/>
              </a:spcAft>
              <a:buSzPts val="900"/>
              <a:buNone/>
              <a:defRPr sz="900"/>
            </a:lvl5pPr>
            <a:lvl6pPr lvl="5" rtl="0">
              <a:lnSpc>
                <a:spcPct val="125000"/>
              </a:lnSpc>
              <a:spcBef>
                <a:spcPts val="0"/>
              </a:spcBef>
              <a:spcAft>
                <a:spcPts val="0"/>
              </a:spcAft>
              <a:buSzPts val="900"/>
              <a:buNone/>
              <a:defRPr sz="900"/>
            </a:lvl6pPr>
            <a:lvl7pPr lvl="6" rtl="0">
              <a:lnSpc>
                <a:spcPct val="125000"/>
              </a:lnSpc>
              <a:spcBef>
                <a:spcPts val="0"/>
              </a:spcBef>
              <a:spcAft>
                <a:spcPts val="0"/>
              </a:spcAft>
              <a:buSzPts val="900"/>
              <a:buNone/>
              <a:defRPr sz="900"/>
            </a:lvl7pPr>
            <a:lvl8pPr lvl="7" rtl="0">
              <a:lnSpc>
                <a:spcPct val="125000"/>
              </a:lnSpc>
              <a:spcBef>
                <a:spcPts val="0"/>
              </a:spcBef>
              <a:spcAft>
                <a:spcPts val="0"/>
              </a:spcAft>
              <a:buSzPts val="900"/>
              <a:buNone/>
              <a:defRPr sz="900"/>
            </a:lvl8pPr>
            <a:lvl9pPr lvl="8" rtl="0">
              <a:lnSpc>
                <a:spcPct val="125000"/>
              </a:lnSpc>
              <a:spcBef>
                <a:spcPts val="0"/>
              </a:spcBef>
              <a:spcAft>
                <a:spcPts val="0"/>
              </a:spcAft>
              <a:buSzPts val="900"/>
              <a:buNone/>
              <a:defRPr sz="9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lank">
  <p:cSld name="BLANK_1">
    <p:spTree>
      <p:nvGrpSpPr>
        <p:cNvPr id="412" name="Shape 412"/>
        <p:cNvGrpSpPr/>
        <p:nvPr/>
      </p:nvGrpSpPr>
      <p:grpSpPr>
        <a:xfrm>
          <a:off x="0" y="0"/>
          <a:ext cx="0" cy="0"/>
          <a:chOff x="0" y="0"/>
          <a:chExt cx="0" cy="0"/>
        </a:xfrm>
      </p:grpSpPr>
      <p:sp>
        <p:nvSpPr>
          <p:cNvPr id="413" name="Google Shape;413;p5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4" name="Google Shape;414;p5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1_Title Slide_1">
    <p:bg>
      <p:bgPr>
        <a:solidFill>
          <a:schemeClr val="lt2"/>
        </a:solidFill>
      </p:bgPr>
    </p:bg>
    <p:spTree>
      <p:nvGrpSpPr>
        <p:cNvPr id="415" name="Shape 415"/>
        <p:cNvGrpSpPr/>
        <p:nvPr/>
      </p:nvGrpSpPr>
      <p:grpSpPr>
        <a:xfrm>
          <a:off x="0" y="0"/>
          <a:ext cx="0" cy="0"/>
          <a:chOff x="0" y="0"/>
          <a:chExt cx="0" cy="0"/>
        </a:xfrm>
      </p:grpSpPr>
      <p:pic>
        <p:nvPicPr>
          <p:cNvPr id="416" name="Google Shape;416;p59"/>
          <p:cNvPicPr preferRelativeResize="0"/>
          <p:nvPr/>
        </p:nvPicPr>
        <p:blipFill rotWithShape="1">
          <a:blip r:embed="rId2">
            <a:alphaModFix/>
          </a:blip>
          <a:srcRect b="24499" l="712" r="356" t="26831"/>
          <a:stretch/>
        </p:blipFill>
        <p:spPr>
          <a:xfrm>
            <a:off x="0" y="1367100"/>
            <a:ext cx="9162024" cy="2535300"/>
          </a:xfrm>
          <a:prstGeom prst="rect">
            <a:avLst/>
          </a:prstGeom>
          <a:noFill/>
          <a:ln>
            <a:noFill/>
          </a:ln>
        </p:spPr>
      </p:pic>
      <p:pic>
        <p:nvPicPr>
          <p:cNvPr id="417" name="Google Shape;417;p59"/>
          <p:cNvPicPr preferRelativeResize="0"/>
          <p:nvPr/>
        </p:nvPicPr>
        <p:blipFill rotWithShape="1">
          <a:blip r:embed="rId3">
            <a:alphaModFix/>
          </a:blip>
          <a:srcRect b="0" l="0" r="0" t="0"/>
          <a:stretch/>
        </p:blipFill>
        <p:spPr>
          <a:xfrm>
            <a:off x="7891511" y="1017276"/>
            <a:ext cx="695895" cy="575864"/>
          </a:xfrm>
          <a:prstGeom prst="rect">
            <a:avLst/>
          </a:prstGeom>
          <a:noFill/>
          <a:ln>
            <a:noFill/>
          </a:ln>
        </p:spPr>
      </p:pic>
      <p:sp>
        <p:nvSpPr>
          <p:cNvPr id="418" name="Google Shape;418;p59"/>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pic>
        <p:nvPicPr>
          <p:cNvPr id="419" name="Google Shape;419;p59"/>
          <p:cNvPicPr preferRelativeResize="0"/>
          <p:nvPr/>
        </p:nvPicPr>
        <p:blipFill rotWithShape="1">
          <a:blip r:embed="rId4">
            <a:alphaModFix/>
          </a:blip>
          <a:srcRect b="0" l="42935" r="0" t="23652"/>
          <a:stretch/>
        </p:blipFill>
        <p:spPr>
          <a:xfrm>
            <a:off x="0" y="0"/>
            <a:ext cx="2822578" cy="288321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_2">
    <p:bg>
      <p:bgPr>
        <a:solidFill>
          <a:schemeClr val="dk1"/>
        </a:solidFill>
      </p:bgPr>
    </p:bg>
    <p:spTree>
      <p:nvGrpSpPr>
        <p:cNvPr id="420" name="Shape 420"/>
        <p:cNvGrpSpPr/>
        <p:nvPr/>
      </p:nvGrpSpPr>
      <p:grpSpPr>
        <a:xfrm>
          <a:off x="0" y="0"/>
          <a:ext cx="0" cy="0"/>
          <a:chOff x="0" y="0"/>
          <a:chExt cx="0" cy="0"/>
        </a:xfrm>
      </p:grpSpPr>
      <p:pic>
        <p:nvPicPr>
          <p:cNvPr id="421" name="Google Shape;421;p60"/>
          <p:cNvPicPr preferRelativeResize="0"/>
          <p:nvPr/>
        </p:nvPicPr>
        <p:blipFill rotWithShape="1">
          <a:blip r:embed="rId2">
            <a:alphaModFix/>
          </a:blip>
          <a:srcRect b="0" l="0" r="0" t="0"/>
          <a:stretch/>
        </p:blipFill>
        <p:spPr>
          <a:xfrm>
            <a:off x="3341911" y="3162512"/>
            <a:ext cx="2497888" cy="188874"/>
          </a:xfrm>
          <a:prstGeom prst="rect">
            <a:avLst/>
          </a:prstGeom>
          <a:noFill/>
          <a:ln>
            <a:noFill/>
          </a:ln>
        </p:spPr>
      </p:pic>
      <p:pic>
        <p:nvPicPr>
          <p:cNvPr id="422" name="Google Shape;422;p60"/>
          <p:cNvPicPr preferRelativeResize="0"/>
          <p:nvPr/>
        </p:nvPicPr>
        <p:blipFill rotWithShape="1">
          <a:blip r:embed="rId3">
            <a:alphaModFix/>
          </a:blip>
          <a:srcRect b="0" l="0" r="0" t="0"/>
          <a:stretch/>
        </p:blipFill>
        <p:spPr>
          <a:xfrm>
            <a:off x="7891511" y="1017276"/>
            <a:ext cx="695895" cy="575864"/>
          </a:xfrm>
          <a:prstGeom prst="rect">
            <a:avLst/>
          </a:prstGeom>
          <a:noFill/>
          <a:ln>
            <a:noFill/>
          </a:ln>
        </p:spPr>
      </p:pic>
      <p:pic>
        <p:nvPicPr>
          <p:cNvPr id="423" name="Google Shape;423;p60"/>
          <p:cNvPicPr preferRelativeResize="0"/>
          <p:nvPr/>
        </p:nvPicPr>
        <p:blipFill rotWithShape="1">
          <a:blip r:embed="rId4">
            <a:alphaModFix/>
          </a:blip>
          <a:srcRect b="319" l="43149" r="0" t="23652"/>
          <a:stretch/>
        </p:blipFill>
        <p:spPr>
          <a:xfrm>
            <a:off x="0" y="0"/>
            <a:ext cx="3468775" cy="3543300"/>
          </a:xfrm>
          <a:prstGeom prst="rect">
            <a:avLst/>
          </a:prstGeom>
          <a:noFill/>
          <a:ln>
            <a:noFill/>
          </a:ln>
        </p:spPr>
      </p:pic>
      <p:sp>
        <p:nvSpPr>
          <p:cNvPr id="424" name="Google Shape;424;p60"/>
          <p:cNvSpPr/>
          <p:nvPr/>
        </p:nvSpPr>
        <p:spPr>
          <a:xfrm>
            <a:off x="2531983"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0"/>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hank you – Option">
  <p:cSld name="TITLE_1_1_1">
    <p:bg>
      <p:bgPr>
        <a:solidFill>
          <a:schemeClr val="accent3"/>
        </a:solidFill>
      </p:bgPr>
    </p:bg>
    <p:spTree>
      <p:nvGrpSpPr>
        <p:cNvPr id="46" name="Shape 46"/>
        <p:cNvGrpSpPr/>
        <p:nvPr/>
      </p:nvGrpSpPr>
      <p:grpSpPr>
        <a:xfrm>
          <a:off x="0" y="0"/>
          <a:ext cx="0" cy="0"/>
          <a:chOff x="0" y="0"/>
          <a:chExt cx="0" cy="0"/>
        </a:xfrm>
      </p:grpSpPr>
      <p:sp>
        <p:nvSpPr>
          <p:cNvPr id="47" name="Google Shape;47;p7"/>
          <p:cNvSpPr/>
          <p:nvPr/>
        </p:nvSpPr>
        <p:spPr>
          <a:xfrm>
            <a:off x="23332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0" y="0"/>
            <a:ext cx="5108521" cy="5063638"/>
          </a:xfrm>
          <a:custGeom>
            <a:rect b="b" l="l" r="r" t="t"/>
            <a:pathLst>
              <a:path extrusionOk="0" h="4732372" w="4774319">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0" name="Google Shape;50;p7"/>
          <p:cNvSpPr txBox="1"/>
          <p:nvPr/>
        </p:nvSpPr>
        <p:spPr>
          <a:xfrm>
            <a:off x="3435275" y="4672925"/>
            <a:ext cx="24471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 name="Google Shape;51;p7"/>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200"/>
              <a:buNone/>
              <a:defRPr sz="700">
                <a:solidFill>
                  <a:schemeClr val="accent6"/>
                </a:solidFill>
              </a:defRPr>
            </a:lvl1pPr>
            <a:lvl2pPr lvl="1" rtl="0">
              <a:spcBef>
                <a:spcPts val="1200"/>
              </a:spcBef>
              <a:spcAft>
                <a:spcPts val="0"/>
              </a:spcAft>
              <a:buSzPts val="1200"/>
              <a:buNone/>
              <a:defRPr/>
            </a:lvl2pPr>
            <a:lvl3pPr lvl="2" rtl="0">
              <a:spcBef>
                <a:spcPts val="1200"/>
              </a:spcBef>
              <a:spcAft>
                <a:spcPts val="0"/>
              </a:spcAft>
              <a:buSzPts val="1200"/>
              <a:buNone/>
              <a:defRPr/>
            </a:lvl3pPr>
            <a:lvl4pPr lvl="3" rtl="0">
              <a:spcBef>
                <a:spcPts val="1200"/>
              </a:spcBef>
              <a:spcAft>
                <a:spcPts val="0"/>
              </a:spcAft>
              <a:buSzPts val="1200"/>
              <a:buNone/>
              <a:defRPr/>
            </a:lvl4pPr>
            <a:lvl5pPr lvl="4" rtl="0">
              <a:spcBef>
                <a:spcPts val="1200"/>
              </a:spcBef>
              <a:spcAft>
                <a:spcPts val="0"/>
              </a:spcAft>
              <a:buSzPts val="1200"/>
              <a:buNone/>
              <a:defRPr/>
            </a:lvl5pPr>
            <a:lvl6pPr lvl="5" rtl="0">
              <a:spcBef>
                <a:spcPts val="1200"/>
              </a:spcBef>
              <a:spcAft>
                <a:spcPts val="0"/>
              </a:spcAft>
              <a:buSzPts val="1200"/>
              <a:buNone/>
              <a:defRPr/>
            </a:lvl6pPr>
            <a:lvl7pPr lvl="6" rtl="0">
              <a:spcBef>
                <a:spcPts val="1200"/>
              </a:spcBef>
              <a:spcAft>
                <a:spcPts val="0"/>
              </a:spcAft>
              <a:buSzPts val="1200"/>
              <a:buNone/>
              <a:defRPr/>
            </a:lvl7pPr>
            <a:lvl8pPr lvl="7" rtl="0">
              <a:spcBef>
                <a:spcPts val="1200"/>
              </a:spcBef>
              <a:spcAft>
                <a:spcPts val="0"/>
              </a:spcAft>
              <a:buSzPts val="1200"/>
              <a:buNone/>
              <a:defRPr/>
            </a:lvl8pPr>
            <a:lvl9pPr lvl="8" rtl="0">
              <a:spcBef>
                <a:spcPts val="1200"/>
              </a:spcBef>
              <a:spcAft>
                <a:spcPts val="1200"/>
              </a:spcAft>
              <a:buSzPts val="1200"/>
              <a:buNone/>
              <a:defRPr/>
            </a:lvl9pPr>
          </a:lstStyle>
          <a:p/>
        </p:txBody>
      </p:sp>
      <p:sp>
        <p:nvSpPr>
          <p:cNvPr id="52" name="Google Shape;52;p7"/>
          <p:cNvSpPr txBox="1"/>
          <p:nvPr>
            <p:ph type="title"/>
          </p:nvPr>
        </p:nvSpPr>
        <p:spPr>
          <a:xfrm>
            <a:off x="1302000" y="1656000"/>
            <a:ext cx="6540000" cy="1315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Clr>
                <a:schemeClr val="lt1"/>
              </a:buClr>
              <a:buSzPts val="5600"/>
              <a:buNone/>
              <a:defRPr sz="5600">
                <a:solidFill>
                  <a:schemeClr val="lt1"/>
                </a:solidFill>
              </a:defRPr>
            </a:lvl1pPr>
            <a:lvl2pPr lvl="1" rtl="0">
              <a:spcBef>
                <a:spcPts val="0"/>
              </a:spcBef>
              <a:spcAft>
                <a:spcPts val="0"/>
              </a:spcAft>
              <a:buSzPts val="2800"/>
              <a:buNone/>
              <a:defRPr>
                <a:latin typeface="Rubik"/>
                <a:ea typeface="Rubik"/>
                <a:cs typeface="Rubik"/>
                <a:sym typeface="Rubik"/>
              </a:defRPr>
            </a:lvl2pPr>
            <a:lvl3pPr lvl="2" rtl="0">
              <a:spcBef>
                <a:spcPts val="0"/>
              </a:spcBef>
              <a:spcAft>
                <a:spcPts val="0"/>
              </a:spcAft>
              <a:buSzPts val="2800"/>
              <a:buNone/>
              <a:defRPr>
                <a:latin typeface="Rubik"/>
                <a:ea typeface="Rubik"/>
                <a:cs typeface="Rubik"/>
                <a:sym typeface="Rubik"/>
              </a:defRPr>
            </a:lvl3pPr>
            <a:lvl4pPr lvl="3" rtl="0">
              <a:spcBef>
                <a:spcPts val="0"/>
              </a:spcBef>
              <a:spcAft>
                <a:spcPts val="0"/>
              </a:spcAft>
              <a:buSzPts val="2800"/>
              <a:buNone/>
              <a:defRPr>
                <a:latin typeface="Rubik"/>
                <a:ea typeface="Rubik"/>
                <a:cs typeface="Rubik"/>
                <a:sym typeface="Rubik"/>
              </a:defRPr>
            </a:lvl4pPr>
            <a:lvl5pPr lvl="4" rtl="0">
              <a:spcBef>
                <a:spcPts val="0"/>
              </a:spcBef>
              <a:spcAft>
                <a:spcPts val="0"/>
              </a:spcAft>
              <a:buSzPts val="2800"/>
              <a:buNone/>
              <a:defRPr>
                <a:latin typeface="Rubik"/>
                <a:ea typeface="Rubik"/>
                <a:cs typeface="Rubik"/>
                <a:sym typeface="Rubik"/>
              </a:defRPr>
            </a:lvl5pPr>
            <a:lvl6pPr lvl="5" rtl="0">
              <a:spcBef>
                <a:spcPts val="0"/>
              </a:spcBef>
              <a:spcAft>
                <a:spcPts val="0"/>
              </a:spcAft>
              <a:buSzPts val="2800"/>
              <a:buNone/>
              <a:defRPr>
                <a:latin typeface="Rubik"/>
                <a:ea typeface="Rubik"/>
                <a:cs typeface="Rubik"/>
                <a:sym typeface="Rubik"/>
              </a:defRPr>
            </a:lvl6pPr>
            <a:lvl7pPr lvl="6" rtl="0">
              <a:spcBef>
                <a:spcPts val="0"/>
              </a:spcBef>
              <a:spcAft>
                <a:spcPts val="0"/>
              </a:spcAft>
              <a:buSzPts val="2800"/>
              <a:buNone/>
              <a:defRPr>
                <a:latin typeface="Rubik"/>
                <a:ea typeface="Rubik"/>
                <a:cs typeface="Rubik"/>
                <a:sym typeface="Rubik"/>
              </a:defRPr>
            </a:lvl7pPr>
            <a:lvl8pPr lvl="7" rtl="0">
              <a:spcBef>
                <a:spcPts val="0"/>
              </a:spcBef>
              <a:spcAft>
                <a:spcPts val="0"/>
              </a:spcAft>
              <a:buSzPts val="2800"/>
              <a:buNone/>
              <a:defRPr>
                <a:latin typeface="Rubik"/>
                <a:ea typeface="Rubik"/>
                <a:cs typeface="Rubik"/>
                <a:sym typeface="Rubik"/>
              </a:defRPr>
            </a:lvl8pPr>
            <a:lvl9pPr lvl="8" rtl="0">
              <a:spcBef>
                <a:spcPts val="0"/>
              </a:spcBef>
              <a:spcAft>
                <a:spcPts val="0"/>
              </a:spcAft>
              <a:buSzPts val="2800"/>
              <a:buNone/>
              <a:defRPr>
                <a:latin typeface="Rubik"/>
                <a:ea typeface="Rubik"/>
                <a:cs typeface="Rubik"/>
                <a:sym typeface="Rubik"/>
              </a:defRPr>
            </a:lvl9pPr>
          </a:lstStyle>
          <a:p/>
        </p:txBody>
      </p:sp>
      <p:sp>
        <p:nvSpPr>
          <p:cNvPr id="53" name="Google Shape;53;p7"/>
          <p:cNvSpPr/>
          <p:nvPr/>
        </p:nvSpPr>
        <p:spPr>
          <a:xfrm>
            <a:off x="7247675" y="4664925"/>
            <a:ext cx="1668000" cy="22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1" showMasterSp="0">
  <p:cSld name="3_Title Slide 1 2 1">
    <p:bg>
      <p:bgPr>
        <a:solidFill>
          <a:schemeClr val="dk1"/>
        </a:solidFill>
      </p:bgPr>
    </p:bg>
    <p:spTree>
      <p:nvGrpSpPr>
        <p:cNvPr id="426" name="Shape 426"/>
        <p:cNvGrpSpPr/>
        <p:nvPr/>
      </p:nvGrpSpPr>
      <p:grpSpPr>
        <a:xfrm>
          <a:off x="0" y="0"/>
          <a:ext cx="0" cy="0"/>
          <a:chOff x="0" y="0"/>
          <a:chExt cx="0" cy="0"/>
        </a:xfrm>
      </p:grpSpPr>
      <p:sp>
        <p:nvSpPr>
          <p:cNvPr id="427" name="Google Shape;427;p61"/>
          <p:cNvSpPr/>
          <p:nvPr/>
        </p:nvSpPr>
        <p:spPr>
          <a:xfrm>
            <a:off x="3758002" y="38663"/>
            <a:ext cx="5388214" cy="5107141"/>
          </a:xfrm>
          <a:custGeom>
            <a:rect b="b" l="l" r="r" t="t"/>
            <a:pathLst>
              <a:path extrusionOk="0" h="5211368" w="5498178">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28" name="Google Shape;428;p61"/>
          <p:cNvGrpSpPr/>
          <p:nvPr/>
        </p:nvGrpSpPr>
        <p:grpSpPr>
          <a:xfrm>
            <a:off x="2024597" y="1736820"/>
            <a:ext cx="4989905" cy="2072021"/>
            <a:chOff x="1836098" y="1596453"/>
            <a:chExt cx="4989905" cy="2072021"/>
          </a:xfrm>
        </p:grpSpPr>
        <p:pic>
          <p:nvPicPr>
            <p:cNvPr id="429" name="Google Shape;429;p61"/>
            <p:cNvPicPr preferRelativeResize="0"/>
            <p:nvPr/>
          </p:nvPicPr>
          <p:blipFill rotWithShape="1">
            <a:blip r:embed="rId2">
              <a:alphaModFix/>
            </a:blip>
            <a:srcRect b="0" l="0" r="0" t="0"/>
            <a:stretch/>
          </p:blipFill>
          <p:spPr>
            <a:xfrm rot="345377">
              <a:off x="1854293" y="1711682"/>
              <a:ext cx="2321860" cy="479567"/>
            </a:xfrm>
            <a:prstGeom prst="rect">
              <a:avLst/>
            </a:prstGeom>
            <a:noFill/>
            <a:ln>
              <a:noFill/>
            </a:ln>
          </p:spPr>
        </p:pic>
        <p:pic>
          <p:nvPicPr>
            <p:cNvPr id="430" name="Google Shape;430;p61"/>
            <p:cNvPicPr preferRelativeResize="0"/>
            <p:nvPr/>
          </p:nvPicPr>
          <p:blipFill rotWithShape="1">
            <a:blip r:embed="rId3">
              <a:alphaModFix/>
            </a:blip>
            <a:srcRect b="0" l="0" r="0" t="0"/>
            <a:stretch/>
          </p:blipFill>
          <p:spPr>
            <a:xfrm rot="-7624373">
              <a:off x="1918722" y="2640151"/>
              <a:ext cx="601546" cy="390875"/>
            </a:xfrm>
            <a:prstGeom prst="rect">
              <a:avLst/>
            </a:prstGeom>
            <a:noFill/>
            <a:ln>
              <a:noFill/>
            </a:ln>
          </p:spPr>
        </p:pic>
        <p:pic>
          <p:nvPicPr>
            <p:cNvPr id="431" name="Google Shape;431;p61"/>
            <p:cNvPicPr preferRelativeResize="0"/>
            <p:nvPr/>
          </p:nvPicPr>
          <p:blipFill rotWithShape="1">
            <a:blip r:embed="rId4">
              <a:alphaModFix/>
            </a:blip>
            <a:srcRect b="0" l="0" r="0" t="0"/>
            <a:stretch/>
          </p:blipFill>
          <p:spPr>
            <a:xfrm rot="8873012">
              <a:off x="6157671" y="2637695"/>
              <a:ext cx="609782" cy="395785"/>
            </a:xfrm>
            <a:prstGeom prst="rect">
              <a:avLst/>
            </a:prstGeom>
            <a:noFill/>
            <a:ln>
              <a:noFill/>
            </a:ln>
          </p:spPr>
        </p:pic>
        <p:pic>
          <p:nvPicPr>
            <p:cNvPr id="432" name="Google Shape;432;p61"/>
            <p:cNvPicPr preferRelativeResize="0"/>
            <p:nvPr/>
          </p:nvPicPr>
          <p:blipFill rotWithShape="1">
            <a:blip r:embed="rId5">
              <a:alphaModFix/>
            </a:blip>
            <a:srcRect b="0" l="0" r="0" t="0"/>
            <a:stretch/>
          </p:blipFill>
          <p:spPr>
            <a:xfrm rot="-322445">
              <a:off x="3088650" y="2703747"/>
              <a:ext cx="1938475" cy="875875"/>
            </a:xfrm>
            <a:prstGeom prst="rect">
              <a:avLst/>
            </a:prstGeom>
            <a:noFill/>
            <a:ln>
              <a:noFill/>
            </a:ln>
          </p:spPr>
        </p:pic>
      </p:grpSp>
      <p:sp>
        <p:nvSpPr>
          <p:cNvPr id="433" name="Google Shape;433;p61"/>
          <p:cNvSpPr/>
          <p:nvPr/>
        </p:nvSpPr>
        <p:spPr>
          <a:xfrm>
            <a:off x="2531983"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1"/>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showMasterSp="0">
  <p:cSld name="3_Title Slide 1 2">
    <p:bg>
      <p:bgPr>
        <a:solidFill>
          <a:schemeClr val="accent2"/>
        </a:solidFill>
      </p:bgPr>
    </p:bg>
    <p:spTree>
      <p:nvGrpSpPr>
        <p:cNvPr id="435" name="Shape 435"/>
        <p:cNvGrpSpPr/>
        <p:nvPr/>
      </p:nvGrpSpPr>
      <p:grpSpPr>
        <a:xfrm>
          <a:off x="0" y="0"/>
          <a:ext cx="0" cy="0"/>
          <a:chOff x="0" y="0"/>
          <a:chExt cx="0" cy="0"/>
        </a:xfrm>
      </p:grpSpPr>
      <p:sp>
        <p:nvSpPr>
          <p:cNvPr id="436" name="Google Shape;436;p62"/>
          <p:cNvSpPr/>
          <p:nvPr/>
        </p:nvSpPr>
        <p:spPr>
          <a:xfrm>
            <a:off x="3758002" y="38663"/>
            <a:ext cx="5388214" cy="5107141"/>
          </a:xfrm>
          <a:custGeom>
            <a:rect b="b" l="l" r="r" t="t"/>
            <a:pathLst>
              <a:path extrusionOk="0" h="5211368" w="5498178">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7" name="Google Shape;437;p62"/>
          <p:cNvPicPr preferRelativeResize="0"/>
          <p:nvPr/>
        </p:nvPicPr>
        <p:blipFill rotWithShape="1">
          <a:blip r:embed="rId2">
            <a:alphaModFix/>
          </a:blip>
          <a:srcRect b="0" l="0" r="0" t="0"/>
          <a:stretch/>
        </p:blipFill>
        <p:spPr>
          <a:xfrm rot="2003673">
            <a:off x="6039839" y="1852569"/>
            <a:ext cx="1062563" cy="690430"/>
          </a:xfrm>
          <a:prstGeom prst="rect">
            <a:avLst/>
          </a:prstGeom>
          <a:noFill/>
          <a:ln>
            <a:noFill/>
          </a:ln>
        </p:spPr>
      </p:pic>
      <p:pic>
        <p:nvPicPr>
          <p:cNvPr id="438" name="Google Shape;438;p62"/>
          <p:cNvPicPr preferRelativeResize="0"/>
          <p:nvPr/>
        </p:nvPicPr>
        <p:blipFill rotWithShape="1">
          <a:blip r:embed="rId3">
            <a:alphaModFix/>
          </a:blip>
          <a:srcRect b="0" l="0" r="0" t="0"/>
          <a:stretch/>
        </p:blipFill>
        <p:spPr>
          <a:xfrm rot="202339">
            <a:off x="2262368" y="1564843"/>
            <a:ext cx="2206752" cy="2205751"/>
          </a:xfrm>
          <a:prstGeom prst="rect">
            <a:avLst/>
          </a:prstGeom>
          <a:noFill/>
          <a:ln>
            <a:noFill/>
          </a:ln>
        </p:spPr>
      </p:pic>
      <p:pic>
        <p:nvPicPr>
          <p:cNvPr id="439" name="Google Shape;439;p62"/>
          <p:cNvPicPr preferRelativeResize="0"/>
          <p:nvPr/>
        </p:nvPicPr>
        <p:blipFill rotWithShape="1">
          <a:blip r:embed="rId4">
            <a:alphaModFix/>
          </a:blip>
          <a:srcRect b="0" l="0" r="0" t="0"/>
          <a:stretch/>
        </p:blipFill>
        <p:spPr>
          <a:xfrm>
            <a:off x="2727457" y="2778421"/>
            <a:ext cx="3689074" cy="761975"/>
          </a:xfrm>
          <a:prstGeom prst="rect">
            <a:avLst/>
          </a:prstGeom>
          <a:noFill/>
          <a:ln>
            <a:noFill/>
          </a:ln>
        </p:spPr>
      </p:pic>
      <p:sp>
        <p:nvSpPr>
          <p:cNvPr id="440" name="Google Shape;440;p62"/>
          <p:cNvSpPr/>
          <p:nvPr/>
        </p:nvSpPr>
        <p:spPr>
          <a:xfrm>
            <a:off x="2531983" y="223353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2"/>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1" showMasterSp="0">
  <p:cSld name="3_Title Slide 1 1">
    <p:bg>
      <p:bgPr>
        <a:solidFill>
          <a:schemeClr val="dk1"/>
        </a:solidFill>
      </p:bgPr>
    </p:bg>
    <p:spTree>
      <p:nvGrpSpPr>
        <p:cNvPr id="442" name="Shape 442"/>
        <p:cNvGrpSpPr/>
        <p:nvPr/>
      </p:nvGrpSpPr>
      <p:grpSpPr>
        <a:xfrm>
          <a:off x="0" y="0"/>
          <a:ext cx="0" cy="0"/>
          <a:chOff x="0" y="0"/>
          <a:chExt cx="0" cy="0"/>
        </a:xfrm>
      </p:grpSpPr>
      <p:sp>
        <p:nvSpPr>
          <p:cNvPr id="443" name="Google Shape;443;p63"/>
          <p:cNvSpPr/>
          <p:nvPr/>
        </p:nvSpPr>
        <p:spPr>
          <a:xfrm>
            <a:off x="2531983" y="2231869"/>
            <a:ext cx="4080034" cy="676426"/>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4" name="Google Shape;444;p63"/>
          <p:cNvPicPr preferRelativeResize="0"/>
          <p:nvPr/>
        </p:nvPicPr>
        <p:blipFill rotWithShape="1">
          <a:blip r:embed="rId2">
            <a:alphaModFix/>
          </a:blip>
          <a:srcRect b="0" l="0" r="0" t="0"/>
          <a:stretch/>
        </p:blipFill>
        <p:spPr>
          <a:xfrm rot="2190406">
            <a:off x="2141422" y="1147914"/>
            <a:ext cx="1096402" cy="790542"/>
          </a:xfrm>
          <a:prstGeom prst="rect">
            <a:avLst/>
          </a:prstGeom>
          <a:noFill/>
          <a:ln>
            <a:noFill/>
          </a:ln>
        </p:spPr>
      </p:pic>
      <p:pic>
        <p:nvPicPr>
          <p:cNvPr id="445" name="Google Shape;445;p63"/>
          <p:cNvPicPr preferRelativeResize="0"/>
          <p:nvPr/>
        </p:nvPicPr>
        <p:blipFill rotWithShape="1">
          <a:blip r:embed="rId3">
            <a:alphaModFix/>
          </a:blip>
          <a:srcRect b="0" l="0" r="0" t="0"/>
          <a:stretch/>
        </p:blipFill>
        <p:spPr>
          <a:xfrm rot="2552585">
            <a:off x="6354990" y="2128218"/>
            <a:ext cx="695851" cy="452162"/>
          </a:xfrm>
          <a:prstGeom prst="rect">
            <a:avLst/>
          </a:prstGeom>
          <a:noFill/>
          <a:ln>
            <a:noFill/>
          </a:ln>
        </p:spPr>
      </p:pic>
      <p:pic>
        <p:nvPicPr>
          <p:cNvPr id="446" name="Google Shape;446;p63"/>
          <p:cNvPicPr preferRelativeResize="0"/>
          <p:nvPr/>
        </p:nvPicPr>
        <p:blipFill rotWithShape="1">
          <a:blip r:embed="rId4">
            <a:alphaModFix/>
          </a:blip>
          <a:srcRect b="0" l="0" r="0" t="0"/>
          <a:stretch/>
        </p:blipFill>
        <p:spPr>
          <a:xfrm>
            <a:off x="1963479" y="2721026"/>
            <a:ext cx="4396802" cy="908125"/>
          </a:xfrm>
          <a:prstGeom prst="rect">
            <a:avLst/>
          </a:prstGeom>
          <a:noFill/>
          <a:ln>
            <a:noFill/>
          </a:ln>
        </p:spPr>
      </p:pic>
      <p:pic>
        <p:nvPicPr>
          <p:cNvPr id="447" name="Google Shape;447;p63"/>
          <p:cNvPicPr preferRelativeResize="0"/>
          <p:nvPr/>
        </p:nvPicPr>
        <p:blipFill rotWithShape="1">
          <a:blip r:embed="rId5">
            <a:alphaModFix/>
          </a:blip>
          <a:srcRect b="0" l="0" r="0" t="0"/>
          <a:stretch/>
        </p:blipFill>
        <p:spPr>
          <a:xfrm rot="204015">
            <a:off x="2208336" y="1672382"/>
            <a:ext cx="1799559" cy="1798734"/>
          </a:xfrm>
          <a:prstGeom prst="rect">
            <a:avLst/>
          </a:prstGeom>
          <a:noFill/>
          <a:ln>
            <a:noFill/>
          </a:ln>
        </p:spPr>
      </p:pic>
      <p:sp>
        <p:nvSpPr>
          <p:cNvPr id="448" name="Google Shape;448;p63"/>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showMasterSp="0">
  <p:cSld name="3_Title Slide 1 2_1_1">
    <p:bg>
      <p:bgPr>
        <a:solidFill>
          <a:schemeClr val="accent1"/>
        </a:solidFill>
      </p:bgPr>
    </p:bg>
    <p:spTree>
      <p:nvGrpSpPr>
        <p:cNvPr id="449" name="Shape 449"/>
        <p:cNvGrpSpPr/>
        <p:nvPr/>
      </p:nvGrpSpPr>
      <p:grpSpPr>
        <a:xfrm>
          <a:off x="0" y="0"/>
          <a:ext cx="0" cy="0"/>
          <a:chOff x="0" y="0"/>
          <a:chExt cx="0" cy="0"/>
        </a:xfrm>
      </p:grpSpPr>
      <p:sp>
        <p:nvSpPr>
          <p:cNvPr id="450" name="Google Shape;450;p64"/>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
        <p:nvSpPr>
          <p:cNvPr id="451" name="Google Shape;451;p64"/>
          <p:cNvSpPr txBox="1"/>
          <p:nvPr>
            <p:ph type="title"/>
          </p:nvPr>
        </p:nvSpPr>
        <p:spPr>
          <a:xfrm>
            <a:off x="747800" y="2219325"/>
            <a:ext cx="7648500" cy="1013100"/>
          </a:xfrm>
          <a:prstGeom prst="rect">
            <a:avLst/>
          </a:prstGeom>
          <a:noFill/>
          <a:ln>
            <a:noFill/>
          </a:ln>
        </p:spPr>
        <p:txBody>
          <a:bodyPr anchorCtr="0" anchor="t" bIns="68575" lIns="68575" spcFirstLastPara="1" rIns="68575" wrap="square" tIns="68575">
            <a:noAutofit/>
          </a:bodyPr>
          <a:lstStyle>
            <a:lvl1pPr lvl="0" marR="0" rtl="0" algn="ctr">
              <a:lnSpc>
                <a:spcPct val="80000"/>
              </a:lnSpc>
              <a:spcBef>
                <a:spcPts val="0"/>
              </a:spcBef>
              <a:spcAft>
                <a:spcPts val="0"/>
              </a:spcAft>
              <a:buClr>
                <a:schemeClr val="lt2"/>
              </a:buClr>
              <a:buSzPts val="46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4600"/>
              <a:buNone/>
              <a:defRPr sz="4600">
                <a:latin typeface="Times New Roman"/>
                <a:ea typeface="Times New Roman"/>
                <a:cs typeface="Times New Roman"/>
                <a:sym typeface="Times New Roman"/>
              </a:defRPr>
            </a:lvl2pPr>
            <a:lvl3pPr lvl="2" rtl="0" algn="l">
              <a:lnSpc>
                <a:spcPct val="90000"/>
              </a:lnSpc>
              <a:spcBef>
                <a:spcPts val="0"/>
              </a:spcBef>
              <a:spcAft>
                <a:spcPts val="0"/>
              </a:spcAft>
              <a:buSzPts val="4600"/>
              <a:buNone/>
              <a:defRPr sz="4600">
                <a:latin typeface="Times New Roman"/>
                <a:ea typeface="Times New Roman"/>
                <a:cs typeface="Times New Roman"/>
                <a:sym typeface="Times New Roman"/>
              </a:defRPr>
            </a:lvl3pPr>
            <a:lvl4pPr lvl="3" rtl="0" algn="l">
              <a:lnSpc>
                <a:spcPct val="90000"/>
              </a:lnSpc>
              <a:spcBef>
                <a:spcPts val="0"/>
              </a:spcBef>
              <a:spcAft>
                <a:spcPts val="0"/>
              </a:spcAft>
              <a:buSzPts val="4600"/>
              <a:buNone/>
              <a:defRPr sz="4600">
                <a:latin typeface="Times New Roman"/>
                <a:ea typeface="Times New Roman"/>
                <a:cs typeface="Times New Roman"/>
                <a:sym typeface="Times New Roman"/>
              </a:defRPr>
            </a:lvl4pPr>
            <a:lvl5pPr lvl="4" rtl="0" algn="l">
              <a:lnSpc>
                <a:spcPct val="90000"/>
              </a:lnSpc>
              <a:spcBef>
                <a:spcPts val="0"/>
              </a:spcBef>
              <a:spcAft>
                <a:spcPts val="0"/>
              </a:spcAft>
              <a:buSzPts val="4600"/>
              <a:buNone/>
              <a:defRPr sz="4600">
                <a:latin typeface="Times New Roman"/>
                <a:ea typeface="Times New Roman"/>
                <a:cs typeface="Times New Roman"/>
                <a:sym typeface="Times New Roman"/>
              </a:defRPr>
            </a:lvl5pPr>
            <a:lvl6pPr lvl="5" rtl="0" algn="l">
              <a:lnSpc>
                <a:spcPct val="90000"/>
              </a:lnSpc>
              <a:spcBef>
                <a:spcPts val="0"/>
              </a:spcBef>
              <a:spcAft>
                <a:spcPts val="0"/>
              </a:spcAft>
              <a:buSzPts val="4600"/>
              <a:buNone/>
              <a:defRPr sz="4600">
                <a:latin typeface="Times New Roman"/>
                <a:ea typeface="Times New Roman"/>
                <a:cs typeface="Times New Roman"/>
                <a:sym typeface="Times New Roman"/>
              </a:defRPr>
            </a:lvl6pPr>
            <a:lvl7pPr lvl="6" rtl="0" algn="l">
              <a:lnSpc>
                <a:spcPct val="90000"/>
              </a:lnSpc>
              <a:spcBef>
                <a:spcPts val="0"/>
              </a:spcBef>
              <a:spcAft>
                <a:spcPts val="0"/>
              </a:spcAft>
              <a:buSzPts val="4600"/>
              <a:buNone/>
              <a:defRPr sz="4600">
                <a:latin typeface="Times New Roman"/>
                <a:ea typeface="Times New Roman"/>
                <a:cs typeface="Times New Roman"/>
                <a:sym typeface="Times New Roman"/>
              </a:defRPr>
            </a:lvl7pPr>
            <a:lvl8pPr lvl="7" rtl="0" algn="l">
              <a:lnSpc>
                <a:spcPct val="90000"/>
              </a:lnSpc>
              <a:spcBef>
                <a:spcPts val="0"/>
              </a:spcBef>
              <a:spcAft>
                <a:spcPts val="0"/>
              </a:spcAft>
              <a:buSzPts val="4600"/>
              <a:buNone/>
              <a:defRPr sz="4600">
                <a:latin typeface="Times New Roman"/>
                <a:ea typeface="Times New Roman"/>
                <a:cs typeface="Times New Roman"/>
                <a:sym typeface="Times New Roman"/>
              </a:defRPr>
            </a:lvl8pPr>
            <a:lvl9pPr lvl="8" rtl="0" algn="l">
              <a:lnSpc>
                <a:spcPct val="90000"/>
              </a:lnSpc>
              <a:spcBef>
                <a:spcPts val="0"/>
              </a:spcBef>
              <a:spcAft>
                <a:spcPts val="0"/>
              </a:spcAft>
              <a:buSzPts val="4600"/>
              <a:buNone/>
              <a:defRPr sz="4600">
                <a:latin typeface="Times New Roman"/>
                <a:ea typeface="Times New Roman"/>
                <a:cs typeface="Times New Roman"/>
                <a:sym typeface="Times New Roman"/>
              </a:defRPr>
            </a:lvl9pPr>
          </a:lstStyle>
          <a:p/>
        </p:txBody>
      </p:sp>
      <p:grpSp>
        <p:nvGrpSpPr>
          <p:cNvPr id="452" name="Google Shape;452;p64"/>
          <p:cNvGrpSpPr/>
          <p:nvPr/>
        </p:nvGrpSpPr>
        <p:grpSpPr>
          <a:xfrm>
            <a:off x="3107089" y="326122"/>
            <a:ext cx="2888656" cy="1199493"/>
            <a:chOff x="1836098" y="1596453"/>
            <a:chExt cx="4989905" cy="2072021"/>
          </a:xfrm>
        </p:grpSpPr>
        <p:pic>
          <p:nvPicPr>
            <p:cNvPr id="453" name="Google Shape;453;p64"/>
            <p:cNvPicPr preferRelativeResize="0"/>
            <p:nvPr/>
          </p:nvPicPr>
          <p:blipFill rotWithShape="1">
            <a:blip r:embed="rId2">
              <a:alphaModFix/>
            </a:blip>
            <a:srcRect b="0" l="0" r="0" t="0"/>
            <a:stretch/>
          </p:blipFill>
          <p:spPr>
            <a:xfrm rot="345377">
              <a:off x="1854293" y="1711682"/>
              <a:ext cx="2321860" cy="479567"/>
            </a:xfrm>
            <a:prstGeom prst="rect">
              <a:avLst/>
            </a:prstGeom>
            <a:noFill/>
            <a:ln>
              <a:noFill/>
            </a:ln>
          </p:spPr>
        </p:pic>
        <p:pic>
          <p:nvPicPr>
            <p:cNvPr id="454" name="Google Shape;454;p64"/>
            <p:cNvPicPr preferRelativeResize="0"/>
            <p:nvPr/>
          </p:nvPicPr>
          <p:blipFill rotWithShape="1">
            <a:blip r:embed="rId3">
              <a:alphaModFix/>
            </a:blip>
            <a:srcRect b="0" l="0" r="0" t="0"/>
            <a:stretch/>
          </p:blipFill>
          <p:spPr>
            <a:xfrm rot="-7624373">
              <a:off x="1918722" y="2640151"/>
              <a:ext cx="601546" cy="390875"/>
            </a:xfrm>
            <a:prstGeom prst="rect">
              <a:avLst/>
            </a:prstGeom>
            <a:noFill/>
            <a:ln>
              <a:noFill/>
            </a:ln>
          </p:spPr>
        </p:pic>
        <p:pic>
          <p:nvPicPr>
            <p:cNvPr id="455" name="Google Shape;455;p64"/>
            <p:cNvPicPr preferRelativeResize="0"/>
            <p:nvPr/>
          </p:nvPicPr>
          <p:blipFill rotWithShape="1">
            <a:blip r:embed="rId4">
              <a:alphaModFix/>
            </a:blip>
            <a:srcRect b="0" l="0" r="0" t="0"/>
            <a:stretch/>
          </p:blipFill>
          <p:spPr>
            <a:xfrm rot="8873012">
              <a:off x="6157671" y="2637695"/>
              <a:ext cx="609782" cy="395785"/>
            </a:xfrm>
            <a:prstGeom prst="rect">
              <a:avLst/>
            </a:prstGeom>
            <a:noFill/>
            <a:ln>
              <a:noFill/>
            </a:ln>
          </p:spPr>
        </p:pic>
        <p:pic>
          <p:nvPicPr>
            <p:cNvPr id="456" name="Google Shape;456;p64"/>
            <p:cNvPicPr preferRelativeResize="0"/>
            <p:nvPr/>
          </p:nvPicPr>
          <p:blipFill rotWithShape="1">
            <a:blip r:embed="rId5">
              <a:alphaModFix/>
            </a:blip>
            <a:srcRect b="0" l="0" r="0" t="0"/>
            <a:stretch/>
          </p:blipFill>
          <p:spPr>
            <a:xfrm rot="-322445">
              <a:off x="3088650" y="2703747"/>
              <a:ext cx="1938475" cy="875875"/>
            </a:xfrm>
            <a:prstGeom prst="rect">
              <a:avLst/>
            </a:prstGeom>
            <a:noFill/>
            <a:ln>
              <a:noFill/>
            </a:ln>
          </p:spPr>
        </p:pic>
      </p:grpSp>
      <p:sp>
        <p:nvSpPr>
          <p:cNvPr id="457" name="Google Shape;457;p64"/>
          <p:cNvSpPr/>
          <p:nvPr/>
        </p:nvSpPr>
        <p:spPr>
          <a:xfrm>
            <a:off x="3394700" y="613114"/>
            <a:ext cx="2354599" cy="389220"/>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1" showMasterSp="0">
  <p:cSld name="3_Title Slide 1 2_1_1_1">
    <p:bg>
      <p:bgPr>
        <a:solidFill>
          <a:schemeClr val="accent4"/>
        </a:solidFill>
      </p:bgPr>
    </p:bg>
    <p:spTree>
      <p:nvGrpSpPr>
        <p:cNvPr id="458" name="Shape 458"/>
        <p:cNvGrpSpPr/>
        <p:nvPr/>
      </p:nvGrpSpPr>
      <p:grpSpPr>
        <a:xfrm>
          <a:off x="0" y="0"/>
          <a:ext cx="0" cy="0"/>
          <a:chOff x="0" y="0"/>
          <a:chExt cx="0" cy="0"/>
        </a:xfrm>
      </p:grpSpPr>
      <p:sp>
        <p:nvSpPr>
          <p:cNvPr id="459" name="Google Shape;459;p65"/>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
        <p:nvSpPr>
          <p:cNvPr id="460" name="Google Shape;460;p65"/>
          <p:cNvSpPr txBox="1"/>
          <p:nvPr>
            <p:ph type="title"/>
          </p:nvPr>
        </p:nvSpPr>
        <p:spPr>
          <a:xfrm>
            <a:off x="747800" y="2219325"/>
            <a:ext cx="7648500" cy="1013100"/>
          </a:xfrm>
          <a:prstGeom prst="rect">
            <a:avLst/>
          </a:prstGeom>
          <a:noFill/>
          <a:ln>
            <a:noFill/>
          </a:ln>
        </p:spPr>
        <p:txBody>
          <a:bodyPr anchorCtr="0" anchor="t" bIns="68575" lIns="68575" spcFirstLastPara="1" rIns="68575" wrap="square" tIns="68575">
            <a:noAutofit/>
          </a:bodyPr>
          <a:lstStyle>
            <a:lvl1pPr lvl="0" marR="0" rtl="0" algn="ctr">
              <a:lnSpc>
                <a:spcPct val="80000"/>
              </a:lnSpc>
              <a:spcBef>
                <a:spcPts val="0"/>
              </a:spcBef>
              <a:spcAft>
                <a:spcPts val="0"/>
              </a:spcAft>
              <a:buSzPts val="4600"/>
              <a:buNone/>
              <a:defRPr sz="4600">
                <a:latin typeface="Times New Roman"/>
                <a:ea typeface="Times New Roman"/>
                <a:cs typeface="Times New Roman"/>
                <a:sym typeface="Times New Roman"/>
              </a:defRPr>
            </a:lvl1pPr>
            <a:lvl2pPr lvl="1" rtl="0" algn="l">
              <a:lnSpc>
                <a:spcPct val="90000"/>
              </a:lnSpc>
              <a:spcBef>
                <a:spcPts val="0"/>
              </a:spcBef>
              <a:spcAft>
                <a:spcPts val="0"/>
              </a:spcAft>
              <a:buSzPts val="4600"/>
              <a:buNone/>
              <a:defRPr sz="4600">
                <a:latin typeface="Times New Roman"/>
                <a:ea typeface="Times New Roman"/>
                <a:cs typeface="Times New Roman"/>
                <a:sym typeface="Times New Roman"/>
              </a:defRPr>
            </a:lvl2pPr>
            <a:lvl3pPr lvl="2" rtl="0" algn="l">
              <a:lnSpc>
                <a:spcPct val="90000"/>
              </a:lnSpc>
              <a:spcBef>
                <a:spcPts val="0"/>
              </a:spcBef>
              <a:spcAft>
                <a:spcPts val="0"/>
              </a:spcAft>
              <a:buSzPts val="4600"/>
              <a:buNone/>
              <a:defRPr sz="4600">
                <a:latin typeface="Times New Roman"/>
                <a:ea typeface="Times New Roman"/>
                <a:cs typeface="Times New Roman"/>
                <a:sym typeface="Times New Roman"/>
              </a:defRPr>
            </a:lvl3pPr>
            <a:lvl4pPr lvl="3" rtl="0" algn="l">
              <a:lnSpc>
                <a:spcPct val="90000"/>
              </a:lnSpc>
              <a:spcBef>
                <a:spcPts val="0"/>
              </a:spcBef>
              <a:spcAft>
                <a:spcPts val="0"/>
              </a:spcAft>
              <a:buSzPts val="4600"/>
              <a:buNone/>
              <a:defRPr sz="4600">
                <a:latin typeface="Times New Roman"/>
                <a:ea typeface="Times New Roman"/>
                <a:cs typeface="Times New Roman"/>
                <a:sym typeface="Times New Roman"/>
              </a:defRPr>
            </a:lvl4pPr>
            <a:lvl5pPr lvl="4" rtl="0" algn="l">
              <a:lnSpc>
                <a:spcPct val="90000"/>
              </a:lnSpc>
              <a:spcBef>
                <a:spcPts val="0"/>
              </a:spcBef>
              <a:spcAft>
                <a:spcPts val="0"/>
              </a:spcAft>
              <a:buSzPts val="4600"/>
              <a:buNone/>
              <a:defRPr sz="4600">
                <a:latin typeface="Times New Roman"/>
                <a:ea typeface="Times New Roman"/>
                <a:cs typeface="Times New Roman"/>
                <a:sym typeface="Times New Roman"/>
              </a:defRPr>
            </a:lvl5pPr>
            <a:lvl6pPr lvl="5" rtl="0" algn="l">
              <a:lnSpc>
                <a:spcPct val="90000"/>
              </a:lnSpc>
              <a:spcBef>
                <a:spcPts val="0"/>
              </a:spcBef>
              <a:spcAft>
                <a:spcPts val="0"/>
              </a:spcAft>
              <a:buSzPts val="4600"/>
              <a:buNone/>
              <a:defRPr sz="4600">
                <a:latin typeface="Times New Roman"/>
                <a:ea typeface="Times New Roman"/>
                <a:cs typeface="Times New Roman"/>
                <a:sym typeface="Times New Roman"/>
              </a:defRPr>
            </a:lvl6pPr>
            <a:lvl7pPr lvl="6" rtl="0" algn="l">
              <a:lnSpc>
                <a:spcPct val="90000"/>
              </a:lnSpc>
              <a:spcBef>
                <a:spcPts val="0"/>
              </a:spcBef>
              <a:spcAft>
                <a:spcPts val="0"/>
              </a:spcAft>
              <a:buSzPts val="4600"/>
              <a:buNone/>
              <a:defRPr sz="4600">
                <a:latin typeface="Times New Roman"/>
                <a:ea typeface="Times New Roman"/>
                <a:cs typeface="Times New Roman"/>
                <a:sym typeface="Times New Roman"/>
              </a:defRPr>
            </a:lvl7pPr>
            <a:lvl8pPr lvl="7" rtl="0" algn="l">
              <a:lnSpc>
                <a:spcPct val="90000"/>
              </a:lnSpc>
              <a:spcBef>
                <a:spcPts val="0"/>
              </a:spcBef>
              <a:spcAft>
                <a:spcPts val="0"/>
              </a:spcAft>
              <a:buSzPts val="4600"/>
              <a:buNone/>
              <a:defRPr sz="4600">
                <a:latin typeface="Times New Roman"/>
                <a:ea typeface="Times New Roman"/>
                <a:cs typeface="Times New Roman"/>
                <a:sym typeface="Times New Roman"/>
              </a:defRPr>
            </a:lvl8pPr>
            <a:lvl9pPr lvl="8" rtl="0" algn="l">
              <a:lnSpc>
                <a:spcPct val="90000"/>
              </a:lnSpc>
              <a:spcBef>
                <a:spcPts val="0"/>
              </a:spcBef>
              <a:spcAft>
                <a:spcPts val="0"/>
              </a:spcAft>
              <a:buSzPts val="4600"/>
              <a:buNone/>
              <a:defRPr sz="4600">
                <a:latin typeface="Times New Roman"/>
                <a:ea typeface="Times New Roman"/>
                <a:cs typeface="Times New Roman"/>
                <a:sym typeface="Times New Roman"/>
              </a:defRPr>
            </a:lvl9pPr>
          </a:lstStyle>
          <a:p/>
        </p:txBody>
      </p:sp>
      <p:grpSp>
        <p:nvGrpSpPr>
          <p:cNvPr id="461" name="Google Shape;461;p65"/>
          <p:cNvGrpSpPr/>
          <p:nvPr/>
        </p:nvGrpSpPr>
        <p:grpSpPr>
          <a:xfrm>
            <a:off x="3006309" y="353486"/>
            <a:ext cx="2544872" cy="847802"/>
            <a:chOff x="1882447" y="-3"/>
            <a:chExt cx="4405180" cy="1467801"/>
          </a:xfrm>
        </p:grpSpPr>
        <p:pic>
          <p:nvPicPr>
            <p:cNvPr id="462" name="Google Shape;462;p65"/>
            <p:cNvPicPr preferRelativeResize="0"/>
            <p:nvPr/>
          </p:nvPicPr>
          <p:blipFill rotWithShape="1">
            <a:blip r:embed="rId2">
              <a:alphaModFix/>
            </a:blip>
            <a:srcRect b="0" l="0" r="0" t="0"/>
            <a:stretch/>
          </p:blipFill>
          <p:spPr>
            <a:xfrm rot="-2208206">
              <a:off x="1964749" y="203427"/>
              <a:ext cx="866472" cy="563015"/>
            </a:xfrm>
            <a:prstGeom prst="rect">
              <a:avLst/>
            </a:prstGeom>
            <a:noFill/>
            <a:ln>
              <a:noFill/>
            </a:ln>
          </p:spPr>
        </p:pic>
        <p:pic>
          <p:nvPicPr>
            <p:cNvPr id="463" name="Google Shape;463;p65"/>
            <p:cNvPicPr preferRelativeResize="0"/>
            <p:nvPr/>
          </p:nvPicPr>
          <p:blipFill rotWithShape="1">
            <a:blip r:embed="rId3">
              <a:alphaModFix/>
            </a:blip>
            <a:srcRect b="31695" l="0" r="0" t="31695"/>
            <a:stretch/>
          </p:blipFill>
          <p:spPr>
            <a:xfrm>
              <a:off x="3002499" y="1219399"/>
              <a:ext cx="3285129" cy="248400"/>
            </a:xfrm>
            <a:prstGeom prst="rect">
              <a:avLst/>
            </a:prstGeom>
            <a:noFill/>
            <a:ln>
              <a:noFill/>
            </a:ln>
          </p:spPr>
        </p:pic>
      </p:grpSp>
      <p:sp>
        <p:nvSpPr>
          <p:cNvPr id="464" name="Google Shape;464;p65"/>
          <p:cNvSpPr/>
          <p:nvPr/>
        </p:nvSpPr>
        <p:spPr>
          <a:xfrm>
            <a:off x="3394700" y="613114"/>
            <a:ext cx="2354599" cy="389220"/>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1 2 2 1 1 1" showMasterSp="0">
  <p:cSld name="3_Title Slide 1 2_1_1_1_1">
    <p:bg>
      <p:bgPr>
        <a:solidFill>
          <a:schemeClr val="lt2"/>
        </a:solidFill>
      </p:bgPr>
    </p:bg>
    <p:spTree>
      <p:nvGrpSpPr>
        <p:cNvPr id="465" name="Shape 465"/>
        <p:cNvGrpSpPr/>
        <p:nvPr/>
      </p:nvGrpSpPr>
      <p:grpSpPr>
        <a:xfrm>
          <a:off x="0" y="0"/>
          <a:ext cx="0" cy="0"/>
          <a:chOff x="0" y="0"/>
          <a:chExt cx="0" cy="0"/>
        </a:xfrm>
      </p:grpSpPr>
      <p:sp>
        <p:nvSpPr>
          <p:cNvPr id="466" name="Google Shape;466;p66"/>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
        <p:nvSpPr>
          <p:cNvPr id="467" name="Google Shape;467;p66"/>
          <p:cNvSpPr txBox="1"/>
          <p:nvPr>
            <p:ph type="title"/>
          </p:nvPr>
        </p:nvSpPr>
        <p:spPr>
          <a:xfrm>
            <a:off x="747800" y="2219325"/>
            <a:ext cx="7648500" cy="1013100"/>
          </a:xfrm>
          <a:prstGeom prst="rect">
            <a:avLst/>
          </a:prstGeom>
          <a:noFill/>
          <a:ln>
            <a:noFill/>
          </a:ln>
        </p:spPr>
        <p:txBody>
          <a:bodyPr anchorCtr="0" anchor="t" bIns="68575" lIns="68575" spcFirstLastPara="1" rIns="68575" wrap="square" tIns="68575">
            <a:noAutofit/>
          </a:bodyPr>
          <a:lstStyle>
            <a:lvl1pPr lvl="0" marR="0" rtl="0" algn="ctr">
              <a:lnSpc>
                <a:spcPct val="80000"/>
              </a:lnSpc>
              <a:spcBef>
                <a:spcPts val="0"/>
              </a:spcBef>
              <a:spcAft>
                <a:spcPts val="0"/>
              </a:spcAft>
              <a:buSzPts val="4600"/>
              <a:buNone/>
              <a:defRPr sz="4600">
                <a:latin typeface="Times New Roman"/>
                <a:ea typeface="Times New Roman"/>
                <a:cs typeface="Times New Roman"/>
                <a:sym typeface="Times New Roman"/>
              </a:defRPr>
            </a:lvl1pPr>
            <a:lvl2pPr lvl="1" rtl="0" algn="l">
              <a:lnSpc>
                <a:spcPct val="90000"/>
              </a:lnSpc>
              <a:spcBef>
                <a:spcPts val="0"/>
              </a:spcBef>
              <a:spcAft>
                <a:spcPts val="0"/>
              </a:spcAft>
              <a:buSzPts val="4600"/>
              <a:buNone/>
              <a:defRPr sz="4600">
                <a:latin typeface="Times New Roman"/>
                <a:ea typeface="Times New Roman"/>
                <a:cs typeface="Times New Roman"/>
                <a:sym typeface="Times New Roman"/>
              </a:defRPr>
            </a:lvl2pPr>
            <a:lvl3pPr lvl="2" rtl="0" algn="l">
              <a:lnSpc>
                <a:spcPct val="90000"/>
              </a:lnSpc>
              <a:spcBef>
                <a:spcPts val="0"/>
              </a:spcBef>
              <a:spcAft>
                <a:spcPts val="0"/>
              </a:spcAft>
              <a:buSzPts val="4600"/>
              <a:buNone/>
              <a:defRPr sz="4600">
                <a:latin typeface="Times New Roman"/>
                <a:ea typeface="Times New Roman"/>
                <a:cs typeface="Times New Roman"/>
                <a:sym typeface="Times New Roman"/>
              </a:defRPr>
            </a:lvl3pPr>
            <a:lvl4pPr lvl="3" rtl="0" algn="l">
              <a:lnSpc>
                <a:spcPct val="90000"/>
              </a:lnSpc>
              <a:spcBef>
                <a:spcPts val="0"/>
              </a:spcBef>
              <a:spcAft>
                <a:spcPts val="0"/>
              </a:spcAft>
              <a:buSzPts val="4600"/>
              <a:buNone/>
              <a:defRPr sz="4600">
                <a:latin typeface="Times New Roman"/>
                <a:ea typeface="Times New Roman"/>
                <a:cs typeface="Times New Roman"/>
                <a:sym typeface="Times New Roman"/>
              </a:defRPr>
            </a:lvl4pPr>
            <a:lvl5pPr lvl="4" rtl="0" algn="l">
              <a:lnSpc>
                <a:spcPct val="90000"/>
              </a:lnSpc>
              <a:spcBef>
                <a:spcPts val="0"/>
              </a:spcBef>
              <a:spcAft>
                <a:spcPts val="0"/>
              </a:spcAft>
              <a:buSzPts val="4600"/>
              <a:buNone/>
              <a:defRPr sz="4600">
                <a:latin typeface="Times New Roman"/>
                <a:ea typeface="Times New Roman"/>
                <a:cs typeface="Times New Roman"/>
                <a:sym typeface="Times New Roman"/>
              </a:defRPr>
            </a:lvl5pPr>
            <a:lvl6pPr lvl="5" rtl="0" algn="l">
              <a:lnSpc>
                <a:spcPct val="90000"/>
              </a:lnSpc>
              <a:spcBef>
                <a:spcPts val="0"/>
              </a:spcBef>
              <a:spcAft>
                <a:spcPts val="0"/>
              </a:spcAft>
              <a:buSzPts val="4600"/>
              <a:buNone/>
              <a:defRPr sz="4600">
                <a:latin typeface="Times New Roman"/>
                <a:ea typeface="Times New Roman"/>
                <a:cs typeface="Times New Roman"/>
                <a:sym typeface="Times New Roman"/>
              </a:defRPr>
            </a:lvl6pPr>
            <a:lvl7pPr lvl="6" rtl="0" algn="l">
              <a:lnSpc>
                <a:spcPct val="90000"/>
              </a:lnSpc>
              <a:spcBef>
                <a:spcPts val="0"/>
              </a:spcBef>
              <a:spcAft>
                <a:spcPts val="0"/>
              </a:spcAft>
              <a:buSzPts val="4600"/>
              <a:buNone/>
              <a:defRPr sz="4600">
                <a:latin typeface="Times New Roman"/>
                <a:ea typeface="Times New Roman"/>
                <a:cs typeface="Times New Roman"/>
                <a:sym typeface="Times New Roman"/>
              </a:defRPr>
            </a:lvl7pPr>
            <a:lvl8pPr lvl="7" rtl="0" algn="l">
              <a:lnSpc>
                <a:spcPct val="90000"/>
              </a:lnSpc>
              <a:spcBef>
                <a:spcPts val="0"/>
              </a:spcBef>
              <a:spcAft>
                <a:spcPts val="0"/>
              </a:spcAft>
              <a:buSzPts val="4600"/>
              <a:buNone/>
              <a:defRPr sz="4600">
                <a:latin typeface="Times New Roman"/>
                <a:ea typeface="Times New Roman"/>
                <a:cs typeface="Times New Roman"/>
                <a:sym typeface="Times New Roman"/>
              </a:defRPr>
            </a:lvl8pPr>
            <a:lvl9pPr lvl="8" rtl="0" algn="l">
              <a:lnSpc>
                <a:spcPct val="90000"/>
              </a:lnSpc>
              <a:spcBef>
                <a:spcPts val="0"/>
              </a:spcBef>
              <a:spcAft>
                <a:spcPts val="0"/>
              </a:spcAft>
              <a:buSzPts val="4600"/>
              <a:buNone/>
              <a:defRPr sz="4600">
                <a:latin typeface="Times New Roman"/>
                <a:ea typeface="Times New Roman"/>
                <a:cs typeface="Times New Roman"/>
                <a:sym typeface="Times New Roman"/>
              </a:defRPr>
            </a:lvl9pPr>
          </a:lstStyle>
          <a:p/>
        </p:txBody>
      </p:sp>
      <p:pic>
        <p:nvPicPr>
          <p:cNvPr id="468" name="Google Shape;468;p66"/>
          <p:cNvPicPr preferRelativeResize="0"/>
          <p:nvPr/>
        </p:nvPicPr>
        <p:blipFill rotWithShape="1">
          <a:blip r:embed="rId2">
            <a:alphaModFix/>
          </a:blip>
          <a:srcRect b="24714" l="0" r="0" t="26617"/>
          <a:stretch/>
        </p:blipFill>
        <p:spPr>
          <a:xfrm>
            <a:off x="1885950" y="100275"/>
            <a:ext cx="5381626" cy="14732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solidFill>
          <a:srgbClr val="4D61F4"/>
        </a:solidFill>
      </p:bgPr>
    </p:bg>
    <p:spTree>
      <p:nvGrpSpPr>
        <p:cNvPr id="469" name="Shape 469"/>
        <p:cNvGrpSpPr/>
        <p:nvPr/>
      </p:nvGrpSpPr>
      <p:grpSpPr>
        <a:xfrm>
          <a:off x="0" y="0"/>
          <a:ext cx="0" cy="0"/>
          <a:chOff x="0" y="0"/>
          <a:chExt cx="0" cy="0"/>
        </a:xfrm>
      </p:grpSpPr>
      <p:pic>
        <p:nvPicPr>
          <p:cNvPr id="470" name="Google Shape;470;p67"/>
          <p:cNvPicPr preferRelativeResize="0"/>
          <p:nvPr/>
        </p:nvPicPr>
        <p:blipFill rotWithShape="1">
          <a:blip r:embed="rId2">
            <a:alphaModFix/>
          </a:blip>
          <a:srcRect b="0" l="0" r="0" t="0"/>
          <a:stretch/>
        </p:blipFill>
        <p:spPr>
          <a:xfrm>
            <a:off x="3341911" y="3162512"/>
            <a:ext cx="2497888" cy="188874"/>
          </a:xfrm>
          <a:prstGeom prst="rect">
            <a:avLst/>
          </a:prstGeom>
          <a:noFill/>
          <a:ln>
            <a:noFill/>
          </a:ln>
        </p:spPr>
      </p:pic>
      <p:pic>
        <p:nvPicPr>
          <p:cNvPr id="471" name="Google Shape;471;p67"/>
          <p:cNvPicPr preferRelativeResize="0"/>
          <p:nvPr/>
        </p:nvPicPr>
        <p:blipFill rotWithShape="1">
          <a:blip r:embed="rId3">
            <a:alphaModFix/>
          </a:blip>
          <a:srcRect b="319" l="43152" r="0" t="23652"/>
          <a:stretch/>
        </p:blipFill>
        <p:spPr>
          <a:xfrm>
            <a:off x="-1" y="0"/>
            <a:ext cx="3468781" cy="3543300"/>
          </a:xfrm>
          <a:prstGeom prst="rect">
            <a:avLst/>
          </a:prstGeom>
          <a:noFill/>
          <a:ln>
            <a:noFill/>
          </a:ln>
        </p:spPr>
      </p:pic>
      <p:sp>
        <p:nvSpPr>
          <p:cNvPr id="472" name="Google Shape;472;p67"/>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473" name="Google Shape;473;p67"/>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7"/>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pic>
        <p:nvPicPr>
          <p:cNvPr id="475" name="Google Shape;475;p67"/>
          <p:cNvPicPr preferRelativeResize="0"/>
          <p:nvPr/>
        </p:nvPicPr>
        <p:blipFill>
          <a:blip r:embed="rId4">
            <a:alphaModFix/>
          </a:blip>
          <a:stretch>
            <a:fillRect/>
          </a:stretch>
        </p:blipFill>
        <p:spPr>
          <a:xfrm rot="7451294">
            <a:off x="6575904" y="1178373"/>
            <a:ext cx="1100773" cy="79367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showMasterSp="0">
  <p:cSld name="6_Title Slide">
    <p:bg>
      <p:bgPr>
        <a:solidFill>
          <a:srgbClr val="4D61F4"/>
        </a:solidFill>
      </p:bgPr>
    </p:bg>
    <p:spTree>
      <p:nvGrpSpPr>
        <p:cNvPr id="476" name="Shape 476"/>
        <p:cNvGrpSpPr/>
        <p:nvPr/>
      </p:nvGrpSpPr>
      <p:grpSpPr>
        <a:xfrm>
          <a:off x="0" y="0"/>
          <a:ext cx="0" cy="0"/>
          <a:chOff x="0" y="0"/>
          <a:chExt cx="0" cy="0"/>
        </a:xfrm>
      </p:grpSpPr>
      <p:sp>
        <p:nvSpPr>
          <p:cNvPr id="477" name="Google Shape;477;p68"/>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68"/>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479" name="Google Shape;479;p68"/>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480" name="Google Shape;480;p68"/>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2" showMasterSp="0">
  <p:cSld name="6_Title Slide 2">
    <p:bg>
      <p:bgPr>
        <a:solidFill>
          <a:schemeClr val="accent4"/>
        </a:solidFill>
      </p:bgPr>
    </p:bg>
    <p:spTree>
      <p:nvGrpSpPr>
        <p:cNvPr id="481" name="Shape 481"/>
        <p:cNvGrpSpPr/>
        <p:nvPr/>
      </p:nvGrpSpPr>
      <p:grpSpPr>
        <a:xfrm>
          <a:off x="0" y="0"/>
          <a:ext cx="0" cy="0"/>
          <a:chOff x="0" y="0"/>
          <a:chExt cx="0" cy="0"/>
        </a:xfrm>
      </p:grpSpPr>
      <p:sp>
        <p:nvSpPr>
          <p:cNvPr id="482" name="Google Shape;482;p69"/>
          <p:cNvSpPr txBox="1"/>
          <p:nvPr>
            <p:ph type="title"/>
          </p:nvPr>
        </p:nvSpPr>
        <p:spPr>
          <a:xfrm>
            <a:off x="2073488"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dk1"/>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483" name="Google Shape;483;p69"/>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9"/>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dk1"/>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pic>
        <p:nvPicPr>
          <p:cNvPr descr="A picture containing text&#10;&#10;Description automatically generated" id="485" name="Google Shape;485;p69"/>
          <p:cNvPicPr preferRelativeResize="0"/>
          <p:nvPr/>
        </p:nvPicPr>
        <p:blipFill rotWithShape="1">
          <a:blip r:embed="rId2">
            <a:alphaModFix/>
          </a:blip>
          <a:srcRect b="0" l="0" r="0" t="0"/>
          <a:stretch/>
        </p:blipFill>
        <p:spPr>
          <a:xfrm>
            <a:off x="3755802" y="530107"/>
            <a:ext cx="1571352" cy="323513"/>
          </a:xfrm>
          <a:prstGeom prst="rect">
            <a:avLst/>
          </a:prstGeom>
          <a:noFill/>
          <a:ln>
            <a:noFill/>
          </a:ln>
        </p:spPr>
      </p:pic>
      <p:pic>
        <p:nvPicPr>
          <p:cNvPr descr="Shape&#10;&#10;Description automatically generated" id="486" name="Google Shape;486;p69"/>
          <p:cNvPicPr preferRelativeResize="0"/>
          <p:nvPr/>
        </p:nvPicPr>
        <p:blipFill rotWithShape="1">
          <a:blip r:embed="rId3">
            <a:alphaModFix/>
          </a:blip>
          <a:srcRect b="30483" l="0" r="0" t="0"/>
          <a:stretch/>
        </p:blipFill>
        <p:spPr>
          <a:xfrm>
            <a:off x="3904608" y="4293528"/>
            <a:ext cx="1452262" cy="86061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1 1" showMasterSp="0">
  <p:cSld name="5_Title Slide 1">
    <p:bg>
      <p:bgPr>
        <a:solidFill>
          <a:schemeClr val="dk1"/>
        </a:solidFill>
      </p:bgPr>
    </p:bg>
    <p:spTree>
      <p:nvGrpSpPr>
        <p:cNvPr id="487" name="Shape 487"/>
        <p:cNvGrpSpPr/>
        <p:nvPr/>
      </p:nvGrpSpPr>
      <p:grpSpPr>
        <a:xfrm>
          <a:off x="0" y="0"/>
          <a:ext cx="0" cy="0"/>
          <a:chOff x="0" y="0"/>
          <a:chExt cx="0" cy="0"/>
        </a:xfrm>
      </p:grpSpPr>
      <p:pic>
        <p:nvPicPr>
          <p:cNvPr id="488" name="Google Shape;488;p70"/>
          <p:cNvPicPr preferRelativeResize="0"/>
          <p:nvPr/>
        </p:nvPicPr>
        <p:blipFill rotWithShape="1">
          <a:blip r:embed="rId2">
            <a:alphaModFix/>
          </a:blip>
          <a:srcRect b="319" l="43152" r="0" t="23652"/>
          <a:stretch/>
        </p:blipFill>
        <p:spPr>
          <a:xfrm>
            <a:off x="-1" y="0"/>
            <a:ext cx="3468781" cy="3543300"/>
          </a:xfrm>
          <a:prstGeom prst="rect">
            <a:avLst/>
          </a:prstGeom>
          <a:noFill/>
          <a:ln>
            <a:noFill/>
          </a:ln>
        </p:spPr>
      </p:pic>
      <p:sp>
        <p:nvSpPr>
          <p:cNvPr id="489" name="Google Shape;489;p70"/>
          <p:cNvSpPr/>
          <p:nvPr/>
        </p:nvSpPr>
        <p:spPr>
          <a:xfrm>
            <a:off x="4000780" y="281295"/>
            <a:ext cx="1143935" cy="189902"/>
          </a:xfrm>
          <a:custGeom>
            <a:rect b="b" l="l" r="r" t="t"/>
            <a:pathLst>
              <a:path extrusionOk="0" h="627774" w="3813116">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0"/>
          <p:cNvSpPr txBox="1"/>
          <p:nvPr>
            <p:ph type="title"/>
          </p:nvPr>
        </p:nvSpPr>
        <p:spPr>
          <a:xfrm>
            <a:off x="2073450" y="1911263"/>
            <a:ext cx="4997100" cy="1320900"/>
          </a:xfrm>
          <a:prstGeom prst="rect">
            <a:avLst/>
          </a:prstGeom>
          <a:noFill/>
          <a:ln>
            <a:noFill/>
          </a:ln>
        </p:spPr>
        <p:txBody>
          <a:bodyPr anchorCtr="0" anchor="ctr" bIns="68575" lIns="68575" spcFirstLastPara="1" rIns="68575" wrap="square" tIns="68575">
            <a:noAutofit/>
          </a:bodyPr>
          <a:lstStyle>
            <a:lvl1pPr lvl="0" marR="0" rtl="0" algn="ctr">
              <a:lnSpc>
                <a:spcPct val="80000"/>
              </a:lnSpc>
              <a:spcBef>
                <a:spcPts val="0"/>
              </a:spcBef>
              <a:spcAft>
                <a:spcPts val="0"/>
              </a:spcAft>
              <a:buClr>
                <a:schemeClr val="lt2"/>
              </a:buClr>
              <a:buSzPts val="4500"/>
              <a:buNone/>
              <a:defRPr sz="4600">
                <a:solidFill>
                  <a:schemeClr val="lt2"/>
                </a:solidFill>
                <a:latin typeface="Times New Roman"/>
                <a:ea typeface="Times New Roman"/>
                <a:cs typeface="Times New Roman"/>
                <a:sym typeface="Times New Roman"/>
              </a:defRPr>
            </a:lvl1pPr>
            <a:lvl2pPr lvl="1" rtl="0" algn="l">
              <a:lnSpc>
                <a:spcPct val="90000"/>
              </a:lnSpc>
              <a:spcBef>
                <a:spcPts val="0"/>
              </a:spcBef>
              <a:spcAft>
                <a:spcPts val="0"/>
              </a:spcAft>
              <a:buSzPts val="1100"/>
              <a:buNone/>
              <a:defRPr sz="1100">
                <a:latin typeface="Times New Roman"/>
                <a:ea typeface="Times New Roman"/>
                <a:cs typeface="Times New Roman"/>
                <a:sym typeface="Times New Roman"/>
              </a:defRPr>
            </a:lvl2pPr>
            <a:lvl3pPr lvl="2" rtl="0" algn="l">
              <a:lnSpc>
                <a:spcPct val="90000"/>
              </a:lnSpc>
              <a:spcBef>
                <a:spcPts val="0"/>
              </a:spcBef>
              <a:spcAft>
                <a:spcPts val="0"/>
              </a:spcAft>
              <a:buSzPts val="1100"/>
              <a:buNone/>
              <a:defRPr sz="1100">
                <a:latin typeface="Times New Roman"/>
                <a:ea typeface="Times New Roman"/>
                <a:cs typeface="Times New Roman"/>
                <a:sym typeface="Times New Roman"/>
              </a:defRPr>
            </a:lvl3pPr>
            <a:lvl4pPr lvl="3" rtl="0" algn="l">
              <a:lnSpc>
                <a:spcPct val="90000"/>
              </a:lnSpc>
              <a:spcBef>
                <a:spcPts val="0"/>
              </a:spcBef>
              <a:spcAft>
                <a:spcPts val="0"/>
              </a:spcAft>
              <a:buSzPts val="1100"/>
              <a:buNone/>
              <a:defRPr sz="1100">
                <a:latin typeface="Times New Roman"/>
                <a:ea typeface="Times New Roman"/>
                <a:cs typeface="Times New Roman"/>
                <a:sym typeface="Times New Roman"/>
              </a:defRPr>
            </a:lvl4pPr>
            <a:lvl5pPr lvl="4" rtl="0" algn="l">
              <a:lnSpc>
                <a:spcPct val="90000"/>
              </a:lnSpc>
              <a:spcBef>
                <a:spcPts val="0"/>
              </a:spcBef>
              <a:spcAft>
                <a:spcPts val="0"/>
              </a:spcAft>
              <a:buSzPts val="1100"/>
              <a:buNone/>
              <a:defRPr sz="1100">
                <a:latin typeface="Times New Roman"/>
                <a:ea typeface="Times New Roman"/>
                <a:cs typeface="Times New Roman"/>
                <a:sym typeface="Times New Roman"/>
              </a:defRPr>
            </a:lvl5pPr>
            <a:lvl6pPr lvl="5" rtl="0" algn="l">
              <a:lnSpc>
                <a:spcPct val="90000"/>
              </a:lnSpc>
              <a:spcBef>
                <a:spcPts val="0"/>
              </a:spcBef>
              <a:spcAft>
                <a:spcPts val="0"/>
              </a:spcAft>
              <a:buSzPts val="1100"/>
              <a:buNone/>
              <a:defRPr sz="1100">
                <a:latin typeface="Times New Roman"/>
                <a:ea typeface="Times New Roman"/>
                <a:cs typeface="Times New Roman"/>
                <a:sym typeface="Times New Roman"/>
              </a:defRPr>
            </a:lvl6pPr>
            <a:lvl7pPr lvl="6" rtl="0" algn="l">
              <a:lnSpc>
                <a:spcPct val="90000"/>
              </a:lnSpc>
              <a:spcBef>
                <a:spcPts val="0"/>
              </a:spcBef>
              <a:spcAft>
                <a:spcPts val="0"/>
              </a:spcAft>
              <a:buSzPts val="1100"/>
              <a:buNone/>
              <a:defRPr sz="1100">
                <a:latin typeface="Times New Roman"/>
                <a:ea typeface="Times New Roman"/>
                <a:cs typeface="Times New Roman"/>
                <a:sym typeface="Times New Roman"/>
              </a:defRPr>
            </a:lvl7pPr>
            <a:lvl8pPr lvl="7" rtl="0" algn="l">
              <a:lnSpc>
                <a:spcPct val="90000"/>
              </a:lnSpc>
              <a:spcBef>
                <a:spcPts val="0"/>
              </a:spcBef>
              <a:spcAft>
                <a:spcPts val="0"/>
              </a:spcAft>
              <a:buSzPts val="1100"/>
              <a:buNone/>
              <a:defRPr sz="1100">
                <a:latin typeface="Times New Roman"/>
                <a:ea typeface="Times New Roman"/>
                <a:cs typeface="Times New Roman"/>
                <a:sym typeface="Times New Roman"/>
              </a:defRPr>
            </a:lvl8pPr>
            <a:lvl9pPr lvl="8" rtl="0" algn="l">
              <a:lnSpc>
                <a:spcPct val="90000"/>
              </a:lnSpc>
              <a:spcBef>
                <a:spcPts val="0"/>
              </a:spcBef>
              <a:spcAft>
                <a:spcPts val="0"/>
              </a:spcAft>
              <a:buSzPts val="1100"/>
              <a:buNone/>
              <a:defRPr sz="1100">
                <a:latin typeface="Times New Roman"/>
                <a:ea typeface="Times New Roman"/>
                <a:cs typeface="Times New Roman"/>
                <a:sym typeface="Times New Roman"/>
              </a:defRPr>
            </a:lvl9pPr>
          </a:lstStyle>
          <a:p/>
        </p:txBody>
      </p:sp>
      <p:sp>
        <p:nvSpPr>
          <p:cNvPr id="491" name="Google Shape;491;p70"/>
          <p:cNvSpPr txBox="1"/>
          <p:nvPr>
            <p:ph idx="1" type="subTitle"/>
          </p:nvPr>
        </p:nvSpPr>
        <p:spPr>
          <a:xfrm>
            <a:off x="233325" y="4644000"/>
            <a:ext cx="8677500" cy="2484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sz="700">
                <a:solidFill>
                  <a:schemeClr val="accent6"/>
                </a:solidFill>
              </a:defRPr>
            </a:lvl1pPr>
            <a:lvl2pPr lvl="1" rtl="0" algn="l">
              <a:lnSpc>
                <a:spcPct val="100000"/>
              </a:lnSpc>
              <a:spcBef>
                <a:spcPts val="1200"/>
              </a:spcBef>
              <a:spcAft>
                <a:spcPts val="0"/>
              </a:spcAft>
              <a:buSzPts val="1200"/>
              <a:buNone/>
              <a:defRPr/>
            </a:lvl2pPr>
            <a:lvl3pPr lvl="2" rtl="0" algn="l">
              <a:lnSpc>
                <a:spcPct val="100000"/>
              </a:lnSpc>
              <a:spcBef>
                <a:spcPts val="1200"/>
              </a:spcBef>
              <a:spcAft>
                <a:spcPts val="0"/>
              </a:spcAft>
              <a:buSzPts val="1200"/>
              <a:buNone/>
              <a:defRPr/>
            </a:lvl3pPr>
            <a:lvl4pPr lvl="3" rtl="0" algn="l">
              <a:lnSpc>
                <a:spcPct val="100000"/>
              </a:lnSpc>
              <a:spcBef>
                <a:spcPts val="1200"/>
              </a:spcBef>
              <a:spcAft>
                <a:spcPts val="0"/>
              </a:spcAft>
              <a:buSzPts val="1200"/>
              <a:buNone/>
              <a:defRPr/>
            </a:lvl4pPr>
            <a:lvl5pPr lvl="4" rtl="0" algn="l">
              <a:lnSpc>
                <a:spcPct val="100000"/>
              </a:lnSpc>
              <a:spcBef>
                <a:spcPts val="1200"/>
              </a:spcBef>
              <a:spcAft>
                <a:spcPts val="0"/>
              </a:spcAft>
              <a:buSzPts val="1200"/>
              <a:buNone/>
              <a:defRPr/>
            </a:lvl5pPr>
            <a:lvl6pPr lvl="5" rtl="0" algn="l">
              <a:lnSpc>
                <a:spcPct val="100000"/>
              </a:lnSpc>
              <a:spcBef>
                <a:spcPts val="1200"/>
              </a:spcBef>
              <a:spcAft>
                <a:spcPts val="0"/>
              </a:spcAft>
              <a:buSzPts val="1200"/>
              <a:buNone/>
              <a:defRPr/>
            </a:lvl6pPr>
            <a:lvl7pPr lvl="6" rtl="0" algn="l">
              <a:lnSpc>
                <a:spcPct val="100000"/>
              </a:lnSpc>
              <a:spcBef>
                <a:spcPts val="1200"/>
              </a:spcBef>
              <a:spcAft>
                <a:spcPts val="0"/>
              </a:spcAft>
              <a:buSzPts val="1200"/>
              <a:buNone/>
              <a:defRPr/>
            </a:lvl7pPr>
            <a:lvl8pPr lvl="7" rtl="0" algn="l">
              <a:lnSpc>
                <a:spcPct val="100000"/>
              </a:lnSpc>
              <a:spcBef>
                <a:spcPts val="1200"/>
              </a:spcBef>
              <a:spcAft>
                <a:spcPts val="0"/>
              </a:spcAft>
              <a:buSzPts val="1200"/>
              <a:buNone/>
              <a:defRPr/>
            </a:lvl8pPr>
            <a:lvl9pPr lvl="8" rtl="0" algn="l">
              <a:lnSpc>
                <a:spcPct val="100000"/>
              </a:lnSpc>
              <a:spcBef>
                <a:spcPts val="1200"/>
              </a:spcBef>
              <a:spcAft>
                <a:spcPts val="120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Welcome Message">
  <p:cSld name="CUSTOM_2">
    <p:bg>
      <p:bgPr>
        <a:solidFill>
          <a:schemeClr val="lt2"/>
        </a:solidFill>
      </p:bgPr>
    </p:bg>
    <p:spTree>
      <p:nvGrpSpPr>
        <p:cNvPr id="54" name="Shape 54"/>
        <p:cNvGrpSpPr/>
        <p:nvPr/>
      </p:nvGrpSpPr>
      <p:grpSpPr>
        <a:xfrm>
          <a:off x="0" y="0"/>
          <a:ext cx="0" cy="0"/>
          <a:chOff x="0" y="0"/>
          <a:chExt cx="0" cy="0"/>
        </a:xfrm>
      </p:grpSpPr>
      <p:sp>
        <p:nvSpPr>
          <p:cNvPr id="55" name="Google Shape;55;p8"/>
          <p:cNvSpPr txBox="1"/>
          <p:nvPr>
            <p:ph type="title"/>
          </p:nvPr>
        </p:nvSpPr>
        <p:spPr>
          <a:xfrm>
            <a:off x="795300" y="1620000"/>
            <a:ext cx="2993100" cy="17757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None/>
              <a:defRPr sz="6000"/>
            </a:lvl1pPr>
            <a:lvl2pPr lvl="1">
              <a:spcBef>
                <a:spcPts val="0"/>
              </a:spcBef>
              <a:spcAft>
                <a:spcPts val="0"/>
              </a:spcAft>
              <a:buSzPts val="5400"/>
              <a:buNone/>
              <a:defRPr sz="5400">
                <a:latin typeface="Rubik"/>
                <a:ea typeface="Rubik"/>
                <a:cs typeface="Rubik"/>
                <a:sym typeface="Rubik"/>
              </a:defRPr>
            </a:lvl2pPr>
            <a:lvl3pPr lvl="2">
              <a:spcBef>
                <a:spcPts val="0"/>
              </a:spcBef>
              <a:spcAft>
                <a:spcPts val="0"/>
              </a:spcAft>
              <a:buSzPts val="5400"/>
              <a:buNone/>
              <a:defRPr sz="5400">
                <a:latin typeface="Rubik"/>
                <a:ea typeface="Rubik"/>
                <a:cs typeface="Rubik"/>
                <a:sym typeface="Rubik"/>
              </a:defRPr>
            </a:lvl3pPr>
            <a:lvl4pPr lvl="3">
              <a:spcBef>
                <a:spcPts val="0"/>
              </a:spcBef>
              <a:spcAft>
                <a:spcPts val="0"/>
              </a:spcAft>
              <a:buSzPts val="5400"/>
              <a:buNone/>
              <a:defRPr sz="5400">
                <a:latin typeface="Rubik"/>
                <a:ea typeface="Rubik"/>
                <a:cs typeface="Rubik"/>
                <a:sym typeface="Rubik"/>
              </a:defRPr>
            </a:lvl4pPr>
            <a:lvl5pPr lvl="4">
              <a:spcBef>
                <a:spcPts val="0"/>
              </a:spcBef>
              <a:spcAft>
                <a:spcPts val="0"/>
              </a:spcAft>
              <a:buSzPts val="5400"/>
              <a:buNone/>
              <a:defRPr sz="5400">
                <a:latin typeface="Rubik"/>
                <a:ea typeface="Rubik"/>
                <a:cs typeface="Rubik"/>
                <a:sym typeface="Rubik"/>
              </a:defRPr>
            </a:lvl5pPr>
            <a:lvl6pPr lvl="5">
              <a:spcBef>
                <a:spcPts val="0"/>
              </a:spcBef>
              <a:spcAft>
                <a:spcPts val="0"/>
              </a:spcAft>
              <a:buSzPts val="5400"/>
              <a:buNone/>
              <a:defRPr sz="5400">
                <a:latin typeface="Rubik"/>
                <a:ea typeface="Rubik"/>
                <a:cs typeface="Rubik"/>
                <a:sym typeface="Rubik"/>
              </a:defRPr>
            </a:lvl6pPr>
            <a:lvl7pPr lvl="6">
              <a:spcBef>
                <a:spcPts val="0"/>
              </a:spcBef>
              <a:spcAft>
                <a:spcPts val="0"/>
              </a:spcAft>
              <a:buSzPts val="5400"/>
              <a:buNone/>
              <a:defRPr sz="5400">
                <a:latin typeface="Rubik"/>
                <a:ea typeface="Rubik"/>
                <a:cs typeface="Rubik"/>
                <a:sym typeface="Rubik"/>
              </a:defRPr>
            </a:lvl7pPr>
            <a:lvl8pPr lvl="7">
              <a:spcBef>
                <a:spcPts val="0"/>
              </a:spcBef>
              <a:spcAft>
                <a:spcPts val="0"/>
              </a:spcAft>
              <a:buSzPts val="5400"/>
              <a:buNone/>
              <a:defRPr sz="5400">
                <a:latin typeface="Rubik"/>
                <a:ea typeface="Rubik"/>
                <a:cs typeface="Rubik"/>
                <a:sym typeface="Rubik"/>
              </a:defRPr>
            </a:lvl8pPr>
            <a:lvl9pPr lvl="8">
              <a:spcBef>
                <a:spcPts val="0"/>
              </a:spcBef>
              <a:spcAft>
                <a:spcPts val="0"/>
              </a:spcAft>
              <a:buSzPts val="5400"/>
              <a:buNone/>
              <a:defRPr sz="5400">
                <a:latin typeface="Rubik"/>
                <a:ea typeface="Rubik"/>
                <a:cs typeface="Rubik"/>
                <a:sym typeface="Rubik"/>
              </a:defRPr>
            </a:lvl9pPr>
          </a:lstStyle>
          <a:p/>
        </p:txBody>
      </p:sp>
      <p:sp>
        <p:nvSpPr>
          <p:cNvPr id="56" name="Google Shape;56;p8"/>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57" name="Google Shape;57;p8"/>
          <p:cNvSpPr txBox="1"/>
          <p:nvPr>
            <p:ph idx="1" type="subTitle"/>
          </p:nvPr>
        </p:nvSpPr>
        <p:spPr>
          <a:xfrm>
            <a:off x="4342200" y="1656000"/>
            <a:ext cx="4006500" cy="29043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None/>
              <a:defRPr/>
            </a:lvl1pPr>
            <a:lvl2pPr lvl="1">
              <a:spcBef>
                <a:spcPts val="1200"/>
              </a:spcBef>
              <a:spcAft>
                <a:spcPts val="0"/>
              </a:spcAft>
              <a:buSzPts val="1200"/>
              <a:buNone/>
              <a:defRPr/>
            </a:lvl2pPr>
            <a:lvl3pPr lvl="2">
              <a:spcBef>
                <a:spcPts val="1200"/>
              </a:spcBef>
              <a:spcAft>
                <a:spcPts val="0"/>
              </a:spcAft>
              <a:buSzPts val="1200"/>
              <a:buNone/>
              <a:defRPr/>
            </a:lvl3pPr>
            <a:lvl4pPr lvl="3">
              <a:spcBef>
                <a:spcPts val="1200"/>
              </a:spcBef>
              <a:spcAft>
                <a:spcPts val="0"/>
              </a:spcAft>
              <a:buSzPts val="1200"/>
              <a:buNone/>
              <a:defRPr/>
            </a:lvl4pPr>
            <a:lvl5pPr lvl="4">
              <a:spcBef>
                <a:spcPts val="1200"/>
              </a:spcBef>
              <a:spcAft>
                <a:spcPts val="0"/>
              </a:spcAft>
              <a:buSzPts val="1200"/>
              <a:buNone/>
              <a:defRPr/>
            </a:lvl5pPr>
            <a:lvl6pPr lvl="5">
              <a:spcBef>
                <a:spcPts val="1200"/>
              </a:spcBef>
              <a:spcAft>
                <a:spcPts val="0"/>
              </a:spcAft>
              <a:buSzPts val="1200"/>
              <a:buNone/>
              <a:defRPr/>
            </a:lvl6pPr>
            <a:lvl7pPr lvl="6">
              <a:spcBef>
                <a:spcPts val="1200"/>
              </a:spcBef>
              <a:spcAft>
                <a:spcPts val="0"/>
              </a:spcAft>
              <a:buSzPts val="1200"/>
              <a:buNone/>
              <a:defRPr/>
            </a:lvl7pPr>
            <a:lvl8pPr lvl="7">
              <a:spcBef>
                <a:spcPts val="1200"/>
              </a:spcBef>
              <a:spcAft>
                <a:spcPts val="0"/>
              </a:spcAft>
              <a:buSzPts val="1200"/>
              <a:buNone/>
              <a:defRPr/>
            </a:lvl8pPr>
            <a:lvl9pPr lvl="8">
              <a:spcBef>
                <a:spcPts val="1200"/>
              </a:spcBef>
              <a:spcAft>
                <a:spcPts val="1200"/>
              </a:spcAft>
              <a:buSzPts val="1200"/>
              <a:buNone/>
              <a:defRPr/>
            </a:lvl9pPr>
          </a:lstStyle>
          <a:p/>
        </p:txBody>
      </p:sp>
      <p:sp>
        <p:nvSpPr>
          <p:cNvPr id="58" name="Google Shape;58;p8"/>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1">
  <p:cSld name="TITLE_AND_BODY_1_7">
    <p:bg>
      <p:bgPr>
        <a:solidFill>
          <a:srgbClr val="16264D"/>
        </a:solidFill>
      </p:bgPr>
    </p:bg>
    <p:spTree>
      <p:nvGrpSpPr>
        <p:cNvPr id="492" name="Shape 492"/>
        <p:cNvGrpSpPr/>
        <p:nvPr/>
      </p:nvGrpSpPr>
      <p:grpSpPr>
        <a:xfrm>
          <a:off x="0" y="0"/>
          <a:ext cx="0" cy="0"/>
          <a:chOff x="0" y="0"/>
          <a:chExt cx="0" cy="0"/>
        </a:xfrm>
      </p:grpSpPr>
      <p:sp>
        <p:nvSpPr>
          <p:cNvPr id="493" name="Google Shape;493;p7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494" name="Google Shape;494;p71"/>
          <p:cNvPicPr preferRelativeResize="0"/>
          <p:nvPr/>
        </p:nvPicPr>
        <p:blipFill rotWithShape="1">
          <a:blip r:embed="rId2">
            <a:alphaModFix/>
          </a:blip>
          <a:srcRect b="0" l="17765" r="23604" t="75133"/>
          <a:stretch/>
        </p:blipFill>
        <p:spPr>
          <a:xfrm>
            <a:off x="0" y="0"/>
            <a:ext cx="9144003" cy="1431500"/>
          </a:xfrm>
          <a:prstGeom prst="rect">
            <a:avLst/>
          </a:prstGeom>
          <a:noFill/>
          <a:ln>
            <a:noFill/>
          </a:ln>
        </p:spPr>
      </p:pic>
      <p:pic>
        <p:nvPicPr>
          <p:cNvPr id="495" name="Google Shape;495;p71"/>
          <p:cNvPicPr preferRelativeResize="0"/>
          <p:nvPr/>
        </p:nvPicPr>
        <p:blipFill rotWithShape="1">
          <a:blip r:embed="rId2">
            <a:alphaModFix/>
          </a:blip>
          <a:srcRect b="0" l="17765" r="23604" t="75133"/>
          <a:stretch/>
        </p:blipFill>
        <p:spPr>
          <a:xfrm rot="10800000">
            <a:off x="0" y="3712000"/>
            <a:ext cx="9144003" cy="1431500"/>
          </a:xfrm>
          <a:prstGeom prst="rect">
            <a:avLst/>
          </a:prstGeom>
          <a:noFill/>
          <a:ln>
            <a:noFill/>
          </a:ln>
        </p:spPr>
      </p:pic>
      <p:pic>
        <p:nvPicPr>
          <p:cNvPr descr="WH_logo_horizontal_white[1].png" id="496" name="Google Shape;496;p71"/>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497" name="Google Shape;497;p71"/>
          <p:cNvSpPr txBox="1"/>
          <p:nvPr>
            <p:ph type="title"/>
          </p:nvPr>
        </p:nvSpPr>
        <p:spPr>
          <a:xfrm>
            <a:off x="685800" y="2035900"/>
            <a:ext cx="6621600" cy="835500"/>
          </a:xfrm>
          <a:prstGeom prst="rect">
            <a:avLst/>
          </a:prstGeom>
        </p:spPr>
        <p:txBody>
          <a:bodyPr anchorCtr="0" anchor="t" bIns="0" lIns="0" spcFirstLastPara="1" rIns="0" wrap="square" tIns="0">
            <a:noAutofit/>
          </a:bodyPr>
          <a:lstStyle>
            <a:lvl1pPr lvl="0" rtl="0">
              <a:spcBef>
                <a:spcPts val="0"/>
              </a:spcBef>
              <a:spcAft>
                <a:spcPts val="0"/>
              </a:spcAft>
              <a:buNone/>
              <a:defRPr sz="36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p:cSld name="TITLE_AND_BODY_2_2">
    <p:bg>
      <p:bgPr>
        <a:solidFill>
          <a:srgbClr val="16264D"/>
        </a:solidFill>
      </p:bgPr>
    </p:bg>
    <p:spTree>
      <p:nvGrpSpPr>
        <p:cNvPr id="498" name="Shape 498"/>
        <p:cNvGrpSpPr/>
        <p:nvPr/>
      </p:nvGrpSpPr>
      <p:grpSpPr>
        <a:xfrm>
          <a:off x="0" y="0"/>
          <a:ext cx="0" cy="0"/>
          <a:chOff x="0" y="0"/>
          <a:chExt cx="0" cy="0"/>
        </a:xfrm>
      </p:grpSpPr>
      <p:sp>
        <p:nvSpPr>
          <p:cNvPr id="499" name="Google Shape;499;p7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00" name="Google Shape;500;p72"/>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pic>
        <p:nvPicPr>
          <p:cNvPr id="501" name="Google Shape;501;p72"/>
          <p:cNvPicPr preferRelativeResize="0"/>
          <p:nvPr/>
        </p:nvPicPr>
        <p:blipFill rotWithShape="1">
          <a:blip r:embed="rId2">
            <a:alphaModFix/>
          </a:blip>
          <a:srcRect b="0" l="17765" r="23604" t="75133"/>
          <a:stretch/>
        </p:blipFill>
        <p:spPr>
          <a:xfrm rot="10800000">
            <a:off x="3" y="3712001"/>
            <a:ext cx="9144000" cy="1431499"/>
          </a:xfrm>
          <a:prstGeom prst="rect">
            <a:avLst/>
          </a:prstGeom>
          <a:noFill/>
          <a:ln>
            <a:noFill/>
          </a:ln>
        </p:spPr>
      </p:pic>
      <p:pic>
        <p:nvPicPr>
          <p:cNvPr descr="WH_logo_horizontal_white[1].png" id="502" name="Google Shape;502;p72"/>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503" name="Google Shape;503;p72"/>
          <p:cNvSpPr txBox="1"/>
          <p:nvPr>
            <p:ph type="title"/>
          </p:nvPr>
        </p:nvSpPr>
        <p:spPr>
          <a:xfrm>
            <a:off x="685800" y="2035900"/>
            <a:ext cx="6621600" cy="8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6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
    <p:spTree>
      <p:nvGrpSpPr>
        <p:cNvPr id="504" name="Shape 504"/>
        <p:cNvGrpSpPr/>
        <p:nvPr/>
      </p:nvGrpSpPr>
      <p:grpSpPr>
        <a:xfrm>
          <a:off x="0" y="0"/>
          <a:ext cx="0" cy="0"/>
          <a:chOff x="0" y="0"/>
          <a:chExt cx="0" cy="0"/>
        </a:xfrm>
      </p:grpSpPr>
      <p:sp>
        <p:nvSpPr>
          <p:cNvPr id="505" name="Google Shape;505;p7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06" name="Google Shape;506;p73"/>
          <p:cNvPicPr preferRelativeResize="0"/>
          <p:nvPr/>
        </p:nvPicPr>
        <p:blipFill rotWithShape="1">
          <a:blip r:embed="rId2">
            <a:alphaModFix/>
          </a:blip>
          <a:srcRect b="0" l="17765" r="23604" t="75133"/>
          <a:stretch/>
        </p:blipFill>
        <p:spPr>
          <a:xfrm>
            <a:off x="0" y="0"/>
            <a:ext cx="9144000" cy="1431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ext Only">
  <p:cSld name="TITLE_AND_BODY_1">
    <p:bg>
      <p:bgPr>
        <a:solidFill>
          <a:schemeClr val="lt2"/>
        </a:solidFill>
      </p:bgPr>
    </p:bg>
    <p:spTree>
      <p:nvGrpSpPr>
        <p:cNvPr id="59" name="Shape 59"/>
        <p:cNvGrpSpPr/>
        <p:nvPr/>
      </p:nvGrpSpPr>
      <p:grpSpPr>
        <a:xfrm>
          <a:off x="0" y="0"/>
          <a:ext cx="0" cy="0"/>
          <a:chOff x="0" y="0"/>
          <a:chExt cx="0" cy="0"/>
        </a:xfrm>
      </p:grpSpPr>
      <p:sp>
        <p:nvSpPr>
          <p:cNvPr id="60" name="Google Shape;60;p9"/>
          <p:cNvSpPr txBox="1"/>
          <p:nvPr>
            <p:ph type="title"/>
          </p:nvPr>
        </p:nvSpPr>
        <p:spPr>
          <a:xfrm>
            <a:off x="795300" y="244800"/>
            <a:ext cx="8060100" cy="6654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9"/>
          <p:cNvSpPr txBox="1"/>
          <p:nvPr>
            <p:ph idx="1" type="body"/>
          </p:nvPr>
        </p:nvSpPr>
        <p:spPr>
          <a:xfrm>
            <a:off x="795300" y="968025"/>
            <a:ext cx="4513200" cy="3600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a:lvl1pPr>
            <a:lvl2pPr indent="-304800" lvl="1" marL="914400" rtl="0">
              <a:lnSpc>
                <a:spcPct val="125000"/>
              </a:lnSpc>
              <a:spcBef>
                <a:spcPts val="1800"/>
              </a:spcBef>
              <a:spcAft>
                <a:spcPts val="0"/>
              </a:spcAft>
              <a:buSzPts val="1200"/>
              <a:buChar char="–"/>
              <a:defRPr/>
            </a:lvl2pPr>
            <a:lvl3pPr indent="-304800" lvl="2" marL="1371600" rtl="0">
              <a:lnSpc>
                <a:spcPct val="125000"/>
              </a:lnSpc>
              <a:spcBef>
                <a:spcPts val="1800"/>
              </a:spcBef>
              <a:spcAft>
                <a:spcPts val="0"/>
              </a:spcAft>
              <a:buSzPts val="1200"/>
              <a:buChar char="–"/>
              <a:defRPr/>
            </a:lvl3pPr>
            <a:lvl4pPr indent="-304800" lvl="3" marL="1828800" rtl="0">
              <a:lnSpc>
                <a:spcPct val="125000"/>
              </a:lnSpc>
              <a:spcBef>
                <a:spcPts val="1800"/>
              </a:spcBef>
              <a:spcAft>
                <a:spcPts val="0"/>
              </a:spcAft>
              <a:buSzPts val="1200"/>
              <a:buChar char="–"/>
              <a:defRPr/>
            </a:lvl4pPr>
            <a:lvl5pPr indent="-304800" lvl="4" marL="2286000" rtl="0">
              <a:lnSpc>
                <a:spcPct val="125000"/>
              </a:lnSpc>
              <a:spcBef>
                <a:spcPts val="1800"/>
              </a:spcBef>
              <a:spcAft>
                <a:spcPts val="0"/>
              </a:spcAft>
              <a:buSzPts val="1200"/>
              <a:buChar char="–"/>
              <a:defRPr/>
            </a:lvl5pPr>
            <a:lvl6pPr indent="-304800" lvl="5" marL="2743200" rtl="0">
              <a:lnSpc>
                <a:spcPct val="125000"/>
              </a:lnSpc>
              <a:spcBef>
                <a:spcPts val="1800"/>
              </a:spcBef>
              <a:spcAft>
                <a:spcPts val="0"/>
              </a:spcAft>
              <a:buSzPts val="1200"/>
              <a:buChar char="–"/>
              <a:defRPr/>
            </a:lvl6pPr>
            <a:lvl7pPr indent="-304800" lvl="6" marL="3200400" rtl="0">
              <a:lnSpc>
                <a:spcPct val="125000"/>
              </a:lnSpc>
              <a:spcBef>
                <a:spcPts val="1800"/>
              </a:spcBef>
              <a:spcAft>
                <a:spcPts val="0"/>
              </a:spcAft>
              <a:buSzPts val="1200"/>
              <a:buChar char="–"/>
              <a:defRPr/>
            </a:lvl7pPr>
            <a:lvl8pPr indent="-304800" lvl="7" marL="3657600" rtl="0">
              <a:lnSpc>
                <a:spcPct val="125000"/>
              </a:lnSpc>
              <a:spcBef>
                <a:spcPts val="1800"/>
              </a:spcBef>
              <a:spcAft>
                <a:spcPts val="0"/>
              </a:spcAft>
              <a:buSzPts val="1200"/>
              <a:buChar char="–"/>
              <a:defRPr/>
            </a:lvl8pPr>
            <a:lvl9pPr indent="-304800" lvl="8" marL="4114800" rtl="0">
              <a:lnSpc>
                <a:spcPct val="125000"/>
              </a:lnSpc>
              <a:spcBef>
                <a:spcPts val="1800"/>
              </a:spcBef>
              <a:spcAft>
                <a:spcPts val="1800"/>
              </a:spcAft>
              <a:buSzPts val="1200"/>
              <a:buChar char="–"/>
              <a:defRPr/>
            </a:lvl9pPr>
          </a:lstStyle>
          <a:p/>
        </p:txBody>
      </p:sp>
      <p:sp>
        <p:nvSpPr>
          <p:cNvPr id="62" name="Google Shape;62;p9"/>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63" name="Google Shape;63;p9"/>
          <p:cNvSpPr txBox="1"/>
          <p:nvPr>
            <p:ph idx="2" type="subTitle"/>
          </p:nvPr>
        </p:nvSpPr>
        <p:spPr>
          <a:xfrm>
            <a:off x="7889100" y="968025"/>
            <a:ext cx="966300" cy="1236000"/>
          </a:xfrm>
          <a:prstGeom prst="rect">
            <a:avLst/>
          </a:prstGeom>
        </p:spPr>
        <p:txBody>
          <a:bodyPr anchorCtr="0" anchor="t" bIns="0" lIns="0" spcFirstLastPara="1" rIns="0" wrap="square" tIns="0">
            <a:noAutofit/>
          </a:bodyPr>
          <a:lstStyle>
            <a:lvl1pPr lvl="0">
              <a:lnSpc>
                <a:spcPct val="125000"/>
              </a:lnSpc>
              <a:spcBef>
                <a:spcPts val="0"/>
              </a:spcBef>
              <a:spcAft>
                <a:spcPts val="0"/>
              </a:spcAft>
              <a:buSzPts val="600"/>
              <a:buNone/>
              <a:defRPr sz="600"/>
            </a:lvl1pPr>
            <a:lvl2pPr lvl="1">
              <a:lnSpc>
                <a:spcPct val="125000"/>
              </a:lnSpc>
              <a:spcBef>
                <a:spcPts val="600"/>
              </a:spcBef>
              <a:spcAft>
                <a:spcPts val="0"/>
              </a:spcAft>
              <a:buSzPts val="1200"/>
              <a:buNone/>
              <a:defRPr/>
            </a:lvl2pPr>
            <a:lvl3pPr lvl="2">
              <a:lnSpc>
                <a:spcPct val="125000"/>
              </a:lnSpc>
              <a:spcBef>
                <a:spcPts val="600"/>
              </a:spcBef>
              <a:spcAft>
                <a:spcPts val="0"/>
              </a:spcAft>
              <a:buSzPts val="1200"/>
              <a:buNone/>
              <a:defRPr/>
            </a:lvl3pPr>
            <a:lvl4pPr lvl="3">
              <a:lnSpc>
                <a:spcPct val="125000"/>
              </a:lnSpc>
              <a:spcBef>
                <a:spcPts val="600"/>
              </a:spcBef>
              <a:spcAft>
                <a:spcPts val="0"/>
              </a:spcAft>
              <a:buSzPts val="1200"/>
              <a:buNone/>
              <a:defRPr/>
            </a:lvl4pPr>
            <a:lvl5pPr lvl="4">
              <a:lnSpc>
                <a:spcPct val="125000"/>
              </a:lnSpc>
              <a:spcBef>
                <a:spcPts val="600"/>
              </a:spcBef>
              <a:spcAft>
                <a:spcPts val="0"/>
              </a:spcAft>
              <a:buSzPts val="1200"/>
              <a:buNone/>
              <a:defRPr/>
            </a:lvl5pPr>
            <a:lvl6pPr lvl="5">
              <a:lnSpc>
                <a:spcPct val="125000"/>
              </a:lnSpc>
              <a:spcBef>
                <a:spcPts val="600"/>
              </a:spcBef>
              <a:spcAft>
                <a:spcPts val="0"/>
              </a:spcAft>
              <a:buSzPts val="1200"/>
              <a:buNone/>
              <a:defRPr/>
            </a:lvl6pPr>
            <a:lvl7pPr lvl="6">
              <a:lnSpc>
                <a:spcPct val="125000"/>
              </a:lnSpc>
              <a:spcBef>
                <a:spcPts val="600"/>
              </a:spcBef>
              <a:spcAft>
                <a:spcPts val="0"/>
              </a:spcAft>
              <a:buSzPts val="1200"/>
              <a:buNone/>
              <a:defRPr/>
            </a:lvl7pPr>
            <a:lvl8pPr lvl="7">
              <a:lnSpc>
                <a:spcPct val="125000"/>
              </a:lnSpc>
              <a:spcBef>
                <a:spcPts val="600"/>
              </a:spcBef>
              <a:spcAft>
                <a:spcPts val="0"/>
              </a:spcAft>
              <a:buSzPts val="1200"/>
              <a:buNone/>
              <a:defRPr/>
            </a:lvl8pPr>
            <a:lvl9pPr lvl="8">
              <a:lnSpc>
                <a:spcPct val="125000"/>
              </a:lnSpc>
              <a:spcBef>
                <a:spcPts val="600"/>
              </a:spcBef>
              <a:spcAft>
                <a:spcPts val="600"/>
              </a:spcAft>
              <a:buSzPts val="1200"/>
              <a:buNone/>
              <a:defRPr/>
            </a:lvl9pPr>
          </a:lstStyle>
          <a:p/>
        </p:txBody>
      </p:sp>
      <p:sp>
        <p:nvSpPr>
          <p:cNvPr id="64" name="Google Shape;64;p9"/>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ingle Line Title Page">
  <p:cSld name="TITLE_AND_BODY_1_6">
    <p:bg>
      <p:bgPr>
        <a:solidFill>
          <a:schemeClr val="lt2"/>
        </a:solidFill>
      </p:bgPr>
    </p:bg>
    <p:spTree>
      <p:nvGrpSpPr>
        <p:cNvPr id="65" name="Shape 65"/>
        <p:cNvGrpSpPr/>
        <p:nvPr/>
      </p:nvGrpSpPr>
      <p:grpSpPr>
        <a:xfrm>
          <a:off x="0" y="0"/>
          <a:ext cx="0" cy="0"/>
          <a:chOff x="0" y="0"/>
          <a:chExt cx="0" cy="0"/>
        </a:xfrm>
      </p:grpSpPr>
      <p:sp>
        <p:nvSpPr>
          <p:cNvPr id="66" name="Google Shape;66;p10"/>
          <p:cNvSpPr txBox="1"/>
          <p:nvPr>
            <p:ph type="title"/>
          </p:nvPr>
        </p:nvSpPr>
        <p:spPr>
          <a:xfrm>
            <a:off x="795300" y="912175"/>
            <a:ext cx="8060100" cy="665400"/>
          </a:xfrm>
          <a:prstGeom prst="rect">
            <a:avLst/>
          </a:prstGeom>
        </p:spPr>
        <p:txBody>
          <a:bodyPr anchorCtr="0" anchor="t" bIns="0" lIns="0" spcFirstLastPara="1" rIns="0" wrap="square" tIns="0">
            <a:noAutofit/>
          </a:bodyPr>
          <a:lstStyle>
            <a:lvl1pPr lvl="0" rtl="0">
              <a:spcBef>
                <a:spcPts val="0"/>
              </a:spcBef>
              <a:spcAft>
                <a:spcPts val="0"/>
              </a:spcAft>
              <a:buSzPts val="44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0"/>
          <p:cNvSpPr txBox="1"/>
          <p:nvPr>
            <p:ph idx="1" type="body"/>
          </p:nvPr>
        </p:nvSpPr>
        <p:spPr>
          <a:xfrm>
            <a:off x="795300" y="1871500"/>
            <a:ext cx="7046700" cy="2697300"/>
          </a:xfrm>
          <a:prstGeom prst="rect">
            <a:avLst/>
          </a:prstGeom>
        </p:spPr>
        <p:txBody>
          <a:bodyPr anchorCtr="0" anchor="t" bIns="0" lIns="0" spcFirstLastPara="1" rIns="0" wrap="square" tIns="0">
            <a:noAutofit/>
          </a:bodyPr>
          <a:lstStyle>
            <a:lvl1pPr indent="-381000" lvl="0" marL="457200" rtl="0">
              <a:lnSpc>
                <a:spcPct val="100000"/>
              </a:lnSpc>
              <a:spcBef>
                <a:spcPts val="0"/>
              </a:spcBef>
              <a:spcAft>
                <a:spcPts val="0"/>
              </a:spcAft>
              <a:buSzPts val="2400"/>
              <a:buChar char="·"/>
              <a:defRPr sz="2400"/>
            </a:lvl1pPr>
            <a:lvl2pPr indent="-381000" lvl="1" marL="914400" rtl="0">
              <a:lnSpc>
                <a:spcPct val="100000"/>
              </a:lnSpc>
              <a:spcBef>
                <a:spcPts val="600"/>
              </a:spcBef>
              <a:spcAft>
                <a:spcPts val="0"/>
              </a:spcAft>
              <a:buSzPts val="2400"/>
              <a:buChar char="–"/>
              <a:defRPr sz="2400"/>
            </a:lvl2pPr>
            <a:lvl3pPr indent="-381000" lvl="2" marL="1371600" rtl="0">
              <a:lnSpc>
                <a:spcPct val="100000"/>
              </a:lnSpc>
              <a:spcBef>
                <a:spcPts val="600"/>
              </a:spcBef>
              <a:spcAft>
                <a:spcPts val="0"/>
              </a:spcAft>
              <a:buSzPts val="2400"/>
              <a:buChar char="–"/>
              <a:defRPr sz="2400"/>
            </a:lvl3pPr>
            <a:lvl4pPr indent="-381000" lvl="3" marL="1828800" rtl="0">
              <a:lnSpc>
                <a:spcPct val="100000"/>
              </a:lnSpc>
              <a:spcBef>
                <a:spcPts val="600"/>
              </a:spcBef>
              <a:spcAft>
                <a:spcPts val="0"/>
              </a:spcAft>
              <a:buSzPts val="2400"/>
              <a:buChar char="–"/>
              <a:defRPr sz="2400"/>
            </a:lvl4pPr>
            <a:lvl5pPr indent="-381000" lvl="4" marL="2286000" rtl="0">
              <a:lnSpc>
                <a:spcPct val="100000"/>
              </a:lnSpc>
              <a:spcBef>
                <a:spcPts val="600"/>
              </a:spcBef>
              <a:spcAft>
                <a:spcPts val="0"/>
              </a:spcAft>
              <a:buSzPts val="2400"/>
              <a:buChar char="–"/>
              <a:defRPr sz="2400"/>
            </a:lvl5pPr>
            <a:lvl6pPr indent="-381000" lvl="5" marL="2743200" rtl="0">
              <a:lnSpc>
                <a:spcPct val="100000"/>
              </a:lnSpc>
              <a:spcBef>
                <a:spcPts val="600"/>
              </a:spcBef>
              <a:spcAft>
                <a:spcPts val="0"/>
              </a:spcAft>
              <a:buSzPts val="2400"/>
              <a:buChar char="–"/>
              <a:defRPr sz="2400"/>
            </a:lvl6pPr>
            <a:lvl7pPr indent="-381000" lvl="6" marL="3200400" rtl="0">
              <a:lnSpc>
                <a:spcPct val="100000"/>
              </a:lnSpc>
              <a:spcBef>
                <a:spcPts val="600"/>
              </a:spcBef>
              <a:spcAft>
                <a:spcPts val="0"/>
              </a:spcAft>
              <a:buSzPts val="2400"/>
              <a:buChar char="–"/>
              <a:defRPr sz="2400"/>
            </a:lvl7pPr>
            <a:lvl8pPr indent="-381000" lvl="7" marL="3657600" rtl="0">
              <a:lnSpc>
                <a:spcPct val="100000"/>
              </a:lnSpc>
              <a:spcBef>
                <a:spcPts val="600"/>
              </a:spcBef>
              <a:spcAft>
                <a:spcPts val="0"/>
              </a:spcAft>
              <a:buSzPts val="2400"/>
              <a:buChar char="–"/>
              <a:defRPr sz="2400"/>
            </a:lvl8pPr>
            <a:lvl9pPr indent="-381000" lvl="8" marL="4114800" rtl="0">
              <a:lnSpc>
                <a:spcPct val="100000"/>
              </a:lnSpc>
              <a:spcBef>
                <a:spcPts val="600"/>
              </a:spcBef>
              <a:spcAft>
                <a:spcPts val="600"/>
              </a:spcAft>
              <a:buSzPts val="2400"/>
              <a:buChar char="–"/>
              <a:defRPr sz="2400"/>
            </a:lvl9pPr>
          </a:lstStyle>
          <a:p/>
        </p:txBody>
      </p:sp>
      <p:sp>
        <p:nvSpPr>
          <p:cNvPr id="68" name="Google Shape;68;p10"/>
          <p:cNvSpPr txBox="1"/>
          <p:nvPr>
            <p:ph idx="12" type="sldNum"/>
          </p:nvPr>
        </p:nvSpPr>
        <p:spPr>
          <a:xfrm>
            <a:off x="288600" y="4664925"/>
            <a:ext cx="237900" cy="2049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69" name="Google Shape;69;p10"/>
          <p:cNvSpPr/>
          <p:nvPr/>
        </p:nvSpPr>
        <p:spPr>
          <a:xfrm>
            <a:off x="279683" y="285352"/>
            <a:ext cx="237830" cy="205013"/>
          </a:xfrm>
          <a:custGeom>
            <a:rect b="b" l="l" r="r" t="t"/>
            <a:pathLst>
              <a:path extrusionOk="0" h="192500" w="222271">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theme" Target="../theme/theme1.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95300" y="244800"/>
            <a:ext cx="8060100" cy="6654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2400"/>
              <a:buFont typeface="Times"/>
              <a:buNone/>
              <a:defRPr sz="2400">
                <a:solidFill>
                  <a:schemeClr val="dk1"/>
                </a:solidFill>
                <a:latin typeface="Times"/>
                <a:ea typeface="Times"/>
                <a:cs typeface="Times"/>
                <a:sym typeface="Times"/>
              </a:defRPr>
            </a:lvl1pPr>
            <a:lvl2pPr lvl="1">
              <a:lnSpc>
                <a:spcPct val="90000"/>
              </a:lnSpc>
              <a:spcBef>
                <a:spcPts val="0"/>
              </a:spcBef>
              <a:spcAft>
                <a:spcPts val="0"/>
              </a:spcAft>
              <a:buClr>
                <a:schemeClr val="dk1"/>
              </a:buClr>
              <a:buSzPts val="2800"/>
              <a:buNone/>
              <a:defRPr sz="2800">
                <a:solidFill>
                  <a:schemeClr val="dk1"/>
                </a:solidFill>
              </a:defRPr>
            </a:lvl2pPr>
            <a:lvl3pPr lvl="2">
              <a:lnSpc>
                <a:spcPct val="90000"/>
              </a:lnSpc>
              <a:spcBef>
                <a:spcPts val="0"/>
              </a:spcBef>
              <a:spcAft>
                <a:spcPts val="0"/>
              </a:spcAft>
              <a:buClr>
                <a:schemeClr val="dk1"/>
              </a:buClr>
              <a:buSzPts val="2800"/>
              <a:buNone/>
              <a:defRPr sz="2800">
                <a:solidFill>
                  <a:schemeClr val="dk1"/>
                </a:solidFill>
              </a:defRPr>
            </a:lvl3pPr>
            <a:lvl4pPr lvl="3">
              <a:lnSpc>
                <a:spcPct val="90000"/>
              </a:lnSpc>
              <a:spcBef>
                <a:spcPts val="0"/>
              </a:spcBef>
              <a:spcAft>
                <a:spcPts val="0"/>
              </a:spcAft>
              <a:buClr>
                <a:schemeClr val="dk1"/>
              </a:buClr>
              <a:buSzPts val="2800"/>
              <a:buNone/>
              <a:defRPr sz="2800">
                <a:solidFill>
                  <a:schemeClr val="dk1"/>
                </a:solidFill>
              </a:defRPr>
            </a:lvl4pPr>
            <a:lvl5pPr lvl="4">
              <a:lnSpc>
                <a:spcPct val="90000"/>
              </a:lnSpc>
              <a:spcBef>
                <a:spcPts val="0"/>
              </a:spcBef>
              <a:spcAft>
                <a:spcPts val="0"/>
              </a:spcAft>
              <a:buClr>
                <a:schemeClr val="dk1"/>
              </a:buClr>
              <a:buSzPts val="2800"/>
              <a:buNone/>
              <a:defRPr sz="2800">
                <a:solidFill>
                  <a:schemeClr val="dk1"/>
                </a:solidFill>
              </a:defRPr>
            </a:lvl5pPr>
            <a:lvl6pPr lvl="5">
              <a:lnSpc>
                <a:spcPct val="90000"/>
              </a:lnSpc>
              <a:spcBef>
                <a:spcPts val="0"/>
              </a:spcBef>
              <a:spcAft>
                <a:spcPts val="0"/>
              </a:spcAft>
              <a:buClr>
                <a:schemeClr val="dk1"/>
              </a:buClr>
              <a:buSzPts val="2800"/>
              <a:buNone/>
              <a:defRPr sz="2800">
                <a:solidFill>
                  <a:schemeClr val="dk1"/>
                </a:solidFill>
              </a:defRPr>
            </a:lvl6pPr>
            <a:lvl7pPr lvl="6">
              <a:lnSpc>
                <a:spcPct val="90000"/>
              </a:lnSpc>
              <a:spcBef>
                <a:spcPts val="0"/>
              </a:spcBef>
              <a:spcAft>
                <a:spcPts val="0"/>
              </a:spcAft>
              <a:buClr>
                <a:schemeClr val="dk1"/>
              </a:buClr>
              <a:buSzPts val="2800"/>
              <a:buNone/>
              <a:defRPr sz="2800">
                <a:solidFill>
                  <a:schemeClr val="dk1"/>
                </a:solidFill>
              </a:defRPr>
            </a:lvl7pPr>
            <a:lvl8pPr lvl="7">
              <a:lnSpc>
                <a:spcPct val="90000"/>
              </a:lnSpc>
              <a:spcBef>
                <a:spcPts val="0"/>
              </a:spcBef>
              <a:spcAft>
                <a:spcPts val="0"/>
              </a:spcAft>
              <a:buClr>
                <a:schemeClr val="dk1"/>
              </a:buClr>
              <a:buSzPts val="2800"/>
              <a:buNone/>
              <a:defRPr sz="2800">
                <a:solidFill>
                  <a:schemeClr val="dk1"/>
                </a:solidFill>
              </a:defRPr>
            </a:lvl8pPr>
            <a:lvl9pPr lvl="8">
              <a:lnSpc>
                <a:spcPct val="90000"/>
              </a:lnSpc>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795300" y="968025"/>
            <a:ext cx="4513200" cy="3600900"/>
          </a:xfrm>
          <a:prstGeom prst="rect">
            <a:avLst/>
          </a:prstGeom>
          <a:noFill/>
          <a:ln>
            <a:noFill/>
          </a:ln>
        </p:spPr>
        <p:txBody>
          <a:bodyPr anchorCtr="0" anchor="t" bIns="0" lIns="0" spcFirstLastPara="1" rIns="0" wrap="square" tIns="0">
            <a:noAutofit/>
          </a:bodyPr>
          <a:lstStyle>
            <a:lvl1pPr indent="-304800" lvl="0" marL="4572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indent="-304800" lvl="1" marL="9144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indent="-304800" lvl="2" marL="13716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indent="-304800" lvl="3" marL="18288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indent="-304800" lvl="4" marL="22860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indent="-304800" lvl="5" marL="27432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indent="-304800" lvl="6" marL="32004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indent="-304800" lvl="7" marL="3657600">
              <a:lnSpc>
                <a:spcPct val="100000"/>
              </a:lnSpc>
              <a:spcBef>
                <a:spcPts val="120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indent="-304800" lvl="8" marL="4114800">
              <a:lnSpc>
                <a:spcPct val="100000"/>
              </a:lnSpc>
              <a:spcBef>
                <a:spcPts val="1200"/>
              </a:spcBef>
              <a:spcAft>
                <a:spcPts val="1200"/>
              </a:spcAft>
              <a:buClr>
                <a:schemeClr val="dk1"/>
              </a:buClr>
              <a:buSzPts val="1200"/>
              <a:buFont typeface="Rubik"/>
              <a:buChar char="–"/>
              <a:defRPr sz="1200">
                <a:solidFill>
                  <a:schemeClr val="dk1"/>
                </a:solidFill>
                <a:latin typeface="Rubik"/>
                <a:ea typeface="Rubik"/>
                <a:cs typeface="Rubik"/>
                <a:sym typeface="Rubik"/>
              </a:defRPr>
            </a:lvl9pPr>
          </a:lstStyle>
          <a:p/>
        </p:txBody>
      </p:sp>
      <p:sp>
        <p:nvSpPr>
          <p:cNvPr id="12" name="Google Shape;12;p1"/>
          <p:cNvSpPr txBox="1"/>
          <p:nvPr>
            <p:ph idx="12" type="sldNum"/>
          </p:nvPr>
        </p:nvSpPr>
        <p:spPr>
          <a:xfrm>
            <a:off x="288600" y="4664925"/>
            <a:ext cx="237900" cy="204900"/>
          </a:xfrm>
          <a:prstGeom prst="rect">
            <a:avLst/>
          </a:prstGeom>
          <a:noFill/>
          <a:ln>
            <a:noFill/>
          </a:ln>
        </p:spPr>
        <p:txBody>
          <a:bodyPr anchorCtr="0" anchor="b" bIns="0" lIns="0" spcFirstLastPara="1" rIns="0" wrap="square" tIns="0">
            <a:noAutofit/>
          </a:bodyPr>
          <a:lstStyle>
            <a:lvl1pPr lvl="0">
              <a:buNone/>
              <a:defRPr sz="500">
                <a:solidFill>
                  <a:schemeClr val="dk2"/>
                </a:solidFill>
                <a:latin typeface="Rubik"/>
                <a:ea typeface="Rubik"/>
                <a:cs typeface="Rubik"/>
                <a:sym typeface="Rubik"/>
              </a:defRPr>
            </a:lvl1pPr>
            <a:lvl2pPr lvl="1">
              <a:buNone/>
              <a:defRPr sz="500">
                <a:solidFill>
                  <a:schemeClr val="dk2"/>
                </a:solidFill>
                <a:latin typeface="Rubik"/>
                <a:ea typeface="Rubik"/>
                <a:cs typeface="Rubik"/>
                <a:sym typeface="Rubik"/>
              </a:defRPr>
            </a:lvl2pPr>
            <a:lvl3pPr lvl="2">
              <a:buNone/>
              <a:defRPr sz="500">
                <a:solidFill>
                  <a:schemeClr val="dk2"/>
                </a:solidFill>
                <a:latin typeface="Rubik"/>
                <a:ea typeface="Rubik"/>
                <a:cs typeface="Rubik"/>
                <a:sym typeface="Rubik"/>
              </a:defRPr>
            </a:lvl3pPr>
            <a:lvl4pPr lvl="3">
              <a:buNone/>
              <a:defRPr sz="500">
                <a:solidFill>
                  <a:schemeClr val="dk2"/>
                </a:solidFill>
                <a:latin typeface="Rubik"/>
                <a:ea typeface="Rubik"/>
                <a:cs typeface="Rubik"/>
                <a:sym typeface="Rubik"/>
              </a:defRPr>
            </a:lvl4pPr>
            <a:lvl5pPr lvl="4">
              <a:buNone/>
              <a:defRPr sz="500">
                <a:solidFill>
                  <a:schemeClr val="dk2"/>
                </a:solidFill>
                <a:latin typeface="Rubik"/>
                <a:ea typeface="Rubik"/>
                <a:cs typeface="Rubik"/>
                <a:sym typeface="Rubik"/>
              </a:defRPr>
            </a:lvl5pPr>
            <a:lvl6pPr lvl="5">
              <a:buNone/>
              <a:defRPr sz="500">
                <a:solidFill>
                  <a:schemeClr val="dk2"/>
                </a:solidFill>
                <a:latin typeface="Rubik"/>
                <a:ea typeface="Rubik"/>
                <a:cs typeface="Rubik"/>
                <a:sym typeface="Rubik"/>
              </a:defRPr>
            </a:lvl6pPr>
            <a:lvl7pPr lvl="6">
              <a:buNone/>
              <a:defRPr sz="500">
                <a:solidFill>
                  <a:schemeClr val="dk2"/>
                </a:solidFill>
                <a:latin typeface="Rubik"/>
                <a:ea typeface="Rubik"/>
                <a:cs typeface="Rubik"/>
                <a:sym typeface="Rubik"/>
              </a:defRPr>
            </a:lvl7pPr>
            <a:lvl8pPr lvl="7">
              <a:buNone/>
              <a:defRPr sz="500">
                <a:solidFill>
                  <a:schemeClr val="dk2"/>
                </a:solidFill>
                <a:latin typeface="Rubik"/>
                <a:ea typeface="Rubik"/>
                <a:cs typeface="Rubik"/>
                <a:sym typeface="Rubik"/>
              </a:defRPr>
            </a:lvl8pPr>
            <a:lvl9pPr lvl="8">
              <a:buNone/>
              <a:defRPr sz="500">
                <a:solidFill>
                  <a:schemeClr val="dk2"/>
                </a:solidFill>
                <a:latin typeface="Rubik"/>
                <a:ea typeface="Rubik"/>
                <a:cs typeface="Rubik"/>
                <a:sym typeface="Rubik"/>
              </a:defRPr>
            </a:lvl9pPr>
          </a:lstStyle>
          <a:p>
            <a:pPr indent="0" lvl="0" marL="0" rtl="0" algn="l">
              <a:spcBef>
                <a:spcPts val="0"/>
              </a:spcBef>
              <a:spcAft>
                <a:spcPts val="0"/>
              </a:spcAft>
              <a:buNone/>
            </a:pPr>
            <a:fld id="{00000000-1234-1234-1234-123412341234}" type="slidenum">
              <a:rPr lang="en-GB"/>
              <a:t>‹#›</a:t>
            </a:fld>
            <a:endParaRPr/>
          </a:p>
        </p:txBody>
      </p:sp>
      <p:sp>
        <p:nvSpPr>
          <p:cNvPr id="13" name="Google Shape;13;p1"/>
          <p:cNvSpPr txBox="1"/>
          <p:nvPr/>
        </p:nvSpPr>
        <p:spPr>
          <a:xfrm>
            <a:off x="795300" y="4665050"/>
            <a:ext cx="45132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Rubik"/>
                <a:ea typeface="Rubik"/>
                <a:cs typeface="Rubik"/>
                <a:sym typeface="Rubik"/>
              </a:rPr>
              <a:t>Multiverse</a:t>
            </a:r>
            <a:endParaRPr sz="500">
              <a:solidFill>
                <a:schemeClr val="dk2"/>
              </a:solidFill>
              <a:latin typeface="Rubik"/>
              <a:ea typeface="Rubik"/>
              <a:cs typeface="Rubik"/>
              <a:sym typeface="Rubik"/>
            </a:endParaRPr>
          </a:p>
        </p:txBody>
      </p:sp>
      <p:sp>
        <p:nvSpPr>
          <p:cNvPr id="14" name="Google Shape;14;p1"/>
          <p:cNvSpPr txBox="1"/>
          <p:nvPr/>
        </p:nvSpPr>
        <p:spPr>
          <a:xfrm>
            <a:off x="7889100" y="4665050"/>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Rubik"/>
                <a:ea typeface="Rubik"/>
                <a:cs typeface="Rubik"/>
                <a:sym typeface="Rubik"/>
              </a:rPr>
              <a:t>Private and Confidential</a:t>
            </a:r>
            <a:endParaRPr sz="500">
              <a:solidFill>
                <a:schemeClr val="dk2"/>
              </a:solidFill>
              <a:latin typeface="Rubik"/>
              <a:ea typeface="Rubik"/>
              <a:cs typeface="Rubik"/>
              <a:sym typeface="Rubik"/>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78">
          <p15:clr>
            <a:srgbClr val="EA4335"/>
          </p15:clr>
        </p15:guide>
        <p15:guide id="2" pos="471">
          <p15:clr>
            <a:srgbClr val="EA4335"/>
          </p15:clr>
        </p15:guide>
        <p15:guide id="3" pos="182">
          <p15:clr>
            <a:srgbClr val="EA4335"/>
          </p15:clr>
        </p15:guide>
        <p15:guide id="4" pos="501">
          <p15:clr>
            <a:srgbClr val="EA4335"/>
          </p15:clr>
        </p15:guide>
        <p15:guide id="5" pos="790">
          <p15:clr>
            <a:srgbClr val="EA4335"/>
          </p15:clr>
        </p15:guide>
        <p15:guide id="6" pos="820">
          <p15:clr>
            <a:srgbClr val="EA4335"/>
          </p15:clr>
        </p15:guide>
        <p15:guide id="7" pos="1110">
          <p15:clr>
            <a:srgbClr val="EA4335"/>
          </p15:clr>
        </p15:guide>
        <p15:guide id="8" pos="1139">
          <p15:clr>
            <a:srgbClr val="EA4335"/>
          </p15:clr>
        </p15:guide>
        <p15:guide id="9" pos="1429">
          <p15:clr>
            <a:srgbClr val="EA4335"/>
          </p15:clr>
        </p15:guide>
        <p15:guide id="10" pos="1459">
          <p15:clr>
            <a:srgbClr val="EA4335"/>
          </p15:clr>
        </p15:guide>
        <p15:guide id="11" pos="1748">
          <p15:clr>
            <a:srgbClr val="EA4335"/>
          </p15:clr>
        </p15:guide>
        <p15:guide id="12" pos="1778">
          <p15:clr>
            <a:srgbClr val="EA4335"/>
          </p15:clr>
        </p15:guide>
        <p15:guide id="13" pos="2067">
          <p15:clr>
            <a:srgbClr val="EA4335"/>
          </p15:clr>
        </p15:guide>
        <p15:guide id="14" pos="2097">
          <p15:clr>
            <a:srgbClr val="EA4335"/>
          </p15:clr>
        </p15:guide>
        <p15:guide id="15" pos="2386">
          <p15:clr>
            <a:srgbClr val="EA4335"/>
          </p15:clr>
        </p15:guide>
        <p15:guide id="16" pos="2416">
          <p15:clr>
            <a:srgbClr val="EA4335"/>
          </p15:clr>
        </p15:guide>
        <p15:guide id="17" pos="2706">
          <p15:clr>
            <a:srgbClr val="EA4335"/>
          </p15:clr>
        </p15:guide>
        <p15:guide id="18" pos="2735">
          <p15:clr>
            <a:srgbClr val="EA4335"/>
          </p15:clr>
        </p15:guide>
        <p15:guide id="19" pos="3025">
          <p15:clr>
            <a:srgbClr val="EA4335"/>
          </p15:clr>
        </p15:guide>
        <p15:guide id="20" pos="3054">
          <p15:clr>
            <a:srgbClr val="EA4335"/>
          </p15:clr>
        </p15:guide>
        <p15:guide id="21" pos="3344">
          <p15:clr>
            <a:srgbClr val="EA4335"/>
          </p15:clr>
        </p15:guide>
        <p15:guide id="22" pos="3374">
          <p15:clr>
            <a:srgbClr val="EA4335"/>
          </p15:clr>
        </p15:guide>
        <p15:guide id="23" pos="3663">
          <p15:clr>
            <a:srgbClr val="EA4335"/>
          </p15:clr>
        </p15:guide>
        <p15:guide id="24" pos="3693">
          <p15:clr>
            <a:srgbClr val="EA4335"/>
          </p15:clr>
        </p15:guide>
        <p15:guide id="25" pos="3982">
          <p15:clr>
            <a:srgbClr val="EA4335"/>
          </p15:clr>
        </p15:guide>
        <p15:guide id="26" pos="4012">
          <p15:clr>
            <a:srgbClr val="EA4335"/>
          </p15:clr>
        </p15:guide>
        <p15:guide id="27" pos="4301">
          <p15:clr>
            <a:srgbClr val="EA4335"/>
          </p15:clr>
        </p15:guide>
        <p15:guide id="28" pos="4331">
          <p15:clr>
            <a:srgbClr val="EA4335"/>
          </p15:clr>
        </p15:guide>
        <p15:guide id="29" pos="4621">
          <p15:clr>
            <a:srgbClr val="EA4335"/>
          </p15:clr>
        </p15:guide>
        <p15:guide id="30" pos="4650">
          <p15:clr>
            <a:srgbClr val="EA4335"/>
          </p15:clr>
        </p15:guide>
        <p15:guide id="31" pos="4940">
          <p15:clr>
            <a:srgbClr val="EA4335"/>
          </p15:clr>
        </p15:guide>
        <p15:guide id="32" pos="4970">
          <p15:clr>
            <a:srgbClr val="EA4335"/>
          </p15:clr>
        </p15:guide>
        <p15:guide id="33" pos="5259">
          <p15:clr>
            <a:srgbClr val="EA4335"/>
          </p15:clr>
        </p15:guide>
        <p15:guide id="34" pos="5289">
          <p15:clr>
            <a:srgbClr val="EA4335"/>
          </p15:clr>
        </p15:guide>
        <p15:guide id="35" orient="horz" pos="180">
          <p15:clr>
            <a:srgbClr val="EA4335"/>
          </p15:clr>
        </p15:guide>
        <p15:guide id="36" orient="horz" pos="3061">
          <p15:clr>
            <a:srgbClr val="EA4335"/>
          </p15:clr>
        </p15:guide>
        <p15:guide id="37" orient="horz" pos="2878">
          <p15:clr>
            <a:srgbClr val="EA4335"/>
          </p15:clr>
        </p15:guide>
        <p15:guide id="38" orient="horz" pos="63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50.png"/><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29.png"/><Relationship Id="rId5"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0.jpg"/><Relationship Id="rId4" Type="http://schemas.openxmlformats.org/officeDocument/2006/relationships/image" Target="../media/image59.png"/><Relationship Id="rId5"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4"/>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3"/>
          <p:cNvSpPr/>
          <p:nvPr/>
        </p:nvSpPr>
        <p:spPr>
          <a:xfrm>
            <a:off x="3151219" y="1404638"/>
            <a:ext cx="2381744" cy="2334107"/>
          </a:xfrm>
          <a:custGeom>
            <a:rect b="b" l="l" r="r" t="t"/>
            <a:pathLst>
              <a:path extrusionOk="0" h="174774" w="178341">
                <a:moveTo>
                  <a:pt x="89170" y="0"/>
                </a:moveTo>
                <a:cubicBezTo>
                  <a:pt x="40127" y="0"/>
                  <a:pt x="0" y="40127"/>
                  <a:pt x="0" y="89170"/>
                </a:cubicBezTo>
                <a:cubicBezTo>
                  <a:pt x="0" y="128405"/>
                  <a:pt x="25859" y="162290"/>
                  <a:pt x="60636" y="173882"/>
                </a:cubicBezTo>
                <a:cubicBezTo>
                  <a:pt x="65094" y="174774"/>
                  <a:pt x="66878" y="172099"/>
                  <a:pt x="66878" y="169423"/>
                </a:cubicBezTo>
                <a:cubicBezTo>
                  <a:pt x="66878" y="167640"/>
                  <a:pt x="66878" y="160506"/>
                  <a:pt x="66878" y="153373"/>
                </a:cubicBezTo>
                <a:cubicBezTo>
                  <a:pt x="44585" y="156940"/>
                  <a:pt x="39235" y="147131"/>
                  <a:pt x="37451" y="142672"/>
                </a:cubicBezTo>
                <a:cubicBezTo>
                  <a:pt x="35668" y="139997"/>
                  <a:pt x="32101" y="131972"/>
                  <a:pt x="27643" y="130189"/>
                </a:cubicBezTo>
                <a:cubicBezTo>
                  <a:pt x="24968" y="128405"/>
                  <a:pt x="20509" y="123947"/>
                  <a:pt x="27643" y="123947"/>
                </a:cubicBezTo>
                <a:cubicBezTo>
                  <a:pt x="34776" y="123947"/>
                  <a:pt x="40127" y="130189"/>
                  <a:pt x="41910" y="132864"/>
                </a:cubicBezTo>
                <a:cubicBezTo>
                  <a:pt x="49935" y="146239"/>
                  <a:pt x="62419" y="142672"/>
                  <a:pt x="67769" y="140889"/>
                </a:cubicBezTo>
                <a:cubicBezTo>
                  <a:pt x="68661" y="134647"/>
                  <a:pt x="70444" y="131080"/>
                  <a:pt x="73120" y="128405"/>
                </a:cubicBezTo>
                <a:cubicBezTo>
                  <a:pt x="53502" y="126622"/>
                  <a:pt x="32993" y="118596"/>
                  <a:pt x="32993" y="84712"/>
                </a:cubicBezTo>
                <a:cubicBezTo>
                  <a:pt x="32993" y="74903"/>
                  <a:pt x="35668" y="66878"/>
                  <a:pt x="41910" y="60636"/>
                </a:cubicBezTo>
                <a:cubicBezTo>
                  <a:pt x="41018" y="57961"/>
                  <a:pt x="37451" y="49044"/>
                  <a:pt x="42802" y="36560"/>
                </a:cubicBezTo>
                <a:cubicBezTo>
                  <a:pt x="42802" y="36560"/>
                  <a:pt x="49935" y="34776"/>
                  <a:pt x="66878" y="46369"/>
                </a:cubicBezTo>
                <a:cubicBezTo>
                  <a:pt x="74011" y="43693"/>
                  <a:pt x="82037" y="42802"/>
                  <a:pt x="89170" y="42802"/>
                </a:cubicBezTo>
                <a:cubicBezTo>
                  <a:pt x="97196" y="42802"/>
                  <a:pt x="104329" y="43693"/>
                  <a:pt x="111463" y="46369"/>
                </a:cubicBezTo>
                <a:cubicBezTo>
                  <a:pt x="128405" y="34776"/>
                  <a:pt x="136430" y="36560"/>
                  <a:pt x="136430" y="36560"/>
                </a:cubicBezTo>
                <a:cubicBezTo>
                  <a:pt x="140889" y="49044"/>
                  <a:pt x="138214" y="57961"/>
                  <a:pt x="137322" y="60636"/>
                </a:cubicBezTo>
                <a:cubicBezTo>
                  <a:pt x="142672" y="66878"/>
                  <a:pt x="146239" y="74903"/>
                  <a:pt x="146239" y="84712"/>
                </a:cubicBezTo>
                <a:cubicBezTo>
                  <a:pt x="146239" y="118596"/>
                  <a:pt x="125730" y="126622"/>
                  <a:pt x="105221" y="128405"/>
                </a:cubicBezTo>
                <a:cubicBezTo>
                  <a:pt x="108788" y="131080"/>
                  <a:pt x="111463" y="136430"/>
                  <a:pt x="111463" y="145347"/>
                </a:cubicBezTo>
                <a:cubicBezTo>
                  <a:pt x="111463" y="156940"/>
                  <a:pt x="111463" y="166748"/>
                  <a:pt x="111463" y="169423"/>
                </a:cubicBezTo>
                <a:cubicBezTo>
                  <a:pt x="111463" y="172099"/>
                  <a:pt x="113246" y="174774"/>
                  <a:pt x="117705" y="173882"/>
                </a:cubicBezTo>
                <a:cubicBezTo>
                  <a:pt x="154264" y="161398"/>
                  <a:pt x="178340" y="127513"/>
                  <a:pt x="178340" y="89170"/>
                </a:cubicBezTo>
                <a:cubicBezTo>
                  <a:pt x="178340" y="40127"/>
                  <a:pt x="138214" y="0"/>
                  <a:pt x="89170" y="0"/>
                </a:cubicBezTo>
                <a:close/>
              </a:path>
            </a:pathLst>
          </a:cu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83"/>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sp>
        <p:nvSpPr>
          <p:cNvPr id="596" name="Google Shape;596;p83"/>
          <p:cNvSpPr txBox="1"/>
          <p:nvPr>
            <p:ph type="title"/>
          </p:nvPr>
        </p:nvSpPr>
        <p:spPr>
          <a:xfrm>
            <a:off x="3196838" y="3937256"/>
            <a:ext cx="2290800" cy="66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1900" u="sng">
                <a:solidFill>
                  <a:schemeClr val="accent1"/>
                </a:solidFill>
                <a:latin typeface="Rubik"/>
                <a:ea typeface="Rubik"/>
                <a:cs typeface="Rubik"/>
                <a:sym typeface="Rubik"/>
                <a:hlinkClick r:id="rId3">
                  <a:extLst>
                    <a:ext uri="{A12FA001-AC4F-418D-AE19-62706E023703}">
                      <ahyp:hlinkClr val="tx"/>
                    </a:ext>
                  </a:extLst>
                </a:hlinkClick>
              </a:rPr>
              <a:t>Create an account</a:t>
            </a:r>
            <a:endParaRPr sz="1900">
              <a:solidFill>
                <a:schemeClr val="accent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84"/>
          <p:cNvPicPr preferRelativeResize="0"/>
          <p:nvPr/>
        </p:nvPicPr>
        <p:blipFill rotWithShape="1">
          <a:blip r:embed="rId3">
            <a:alphaModFix/>
          </a:blip>
          <a:srcRect b="0" l="0" r="0" t="0"/>
          <a:stretch/>
        </p:blipFill>
        <p:spPr>
          <a:xfrm rot="6046875">
            <a:off x="3020406" y="542165"/>
            <a:ext cx="3103186" cy="4216394"/>
          </a:xfrm>
          <a:prstGeom prst="rect">
            <a:avLst/>
          </a:prstGeom>
          <a:noFill/>
          <a:ln>
            <a:noFill/>
          </a:ln>
        </p:spPr>
      </p:pic>
      <p:sp>
        <p:nvSpPr>
          <p:cNvPr id="602" name="Google Shape;602;p84"/>
          <p:cNvSpPr txBox="1"/>
          <p:nvPr>
            <p:ph type="title"/>
          </p:nvPr>
        </p:nvSpPr>
        <p:spPr>
          <a:xfrm>
            <a:off x="2073488" y="1911263"/>
            <a:ext cx="4997100" cy="13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GB" sz="4800"/>
              <a:t>Using the app</a:t>
            </a:r>
            <a:endParaRPr/>
          </a:p>
        </p:txBody>
      </p:sp>
      <p:sp>
        <p:nvSpPr>
          <p:cNvPr id="603" name="Google Shape;603;p84"/>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09" name="Google Shape;609;p85"/>
          <p:cNvPicPr preferRelativeResize="0"/>
          <p:nvPr/>
        </p:nvPicPr>
        <p:blipFill rotWithShape="1">
          <a:blip r:embed="rId3">
            <a:alphaModFix/>
          </a:blip>
          <a:srcRect b="62339" l="0" r="76738" t="0"/>
          <a:stretch/>
        </p:blipFill>
        <p:spPr>
          <a:xfrm>
            <a:off x="748200" y="1389834"/>
            <a:ext cx="3382259" cy="23638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6"/>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15" name="Google Shape;615;p86"/>
          <p:cNvPicPr preferRelativeResize="0"/>
          <p:nvPr/>
        </p:nvPicPr>
        <p:blipFill rotWithShape="1">
          <a:blip r:embed="rId3">
            <a:alphaModFix/>
          </a:blip>
          <a:srcRect b="0" l="4677" r="11492" t="0"/>
          <a:stretch/>
        </p:blipFill>
        <p:spPr>
          <a:xfrm>
            <a:off x="795300" y="806213"/>
            <a:ext cx="3323719" cy="3629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21" name="Google Shape;621;p87"/>
          <p:cNvPicPr preferRelativeResize="0"/>
          <p:nvPr/>
        </p:nvPicPr>
        <p:blipFill rotWithShape="1">
          <a:blip r:embed="rId3">
            <a:alphaModFix/>
          </a:blip>
          <a:srcRect b="25892" l="0" r="39860" t="0"/>
          <a:stretch/>
        </p:blipFill>
        <p:spPr>
          <a:xfrm>
            <a:off x="795300" y="793847"/>
            <a:ext cx="6783206" cy="35558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grpSp>
        <p:nvGrpSpPr>
          <p:cNvPr id="627" name="Google Shape;627;p88"/>
          <p:cNvGrpSpPr/>
          <p:nvPr/>
        </p:nvGrpSpPr>
        <p:grpSpPr>
          <a:xfrm>
            <a:off x="1472606" y="1515881"/>
            <a:ext cx="6198786" cy="281063"/>
            <a:chOff x="1961275" y="898125"/>
            <a:chExt cx="8265048" cy="374751"/>
          </a:xfrm>
        </p:grpSpPr>
        <p:pic>
          <p:nvPicPr>
            <p:cNvPr id="628" name="Google Shape;628;p88"/>
            <p:cNvPicPr preferRelativeResize="0"/>
            <p:nvPr/>
          </p:nvPicPr>
          <p:blipFill rotWithShape="1">
            <a:blip r:embed="rId3">
              <a:alphaModFix/>
            </a:blip>
            <a:srcRect b="92990" l="0" r="43801" t="0"/>
            <a:stretch/>
          </p:blipFill>
          <p:spPr>
            <a:xfrm>
              <a:off x="1961275" y="898125"/>
              <a:ext cx="6680498" cy="374751"/>
            </a:xfrm>
            <a:prstGeom prst="rect">
              <a:avLst/>
            </a:prstGeom>
            <a:noFill/>
            <a:ln>
              <a:noFill/>
            </a:ln>
          </p:spPr>
        </p:pic>
        <p:pic>
          <p:nvPicPr>
            <p:cNvPr id="629" name="Google Shape;629;p88"/>
            <p:cNvPicPr preferRelativeResize="0"/>
            <p:nvPr/>
          </p:nvPicPr>
          <p:blipFill rotWithShape="1">
            <a:blip r:embed="rId3">
              <a:alphaModFix/>
            </a:blip>
            <a:srcRect b="92990" l="85410" r="0" t="0"/>
            <a:stretch/>
          </p:blipFill>
          <p:spPr>
            <a:xfrm>
              <a:off x="8491999" y="898125"/>
              <a:ext cx="1734324" cy="374751"/>
            </a:xfrm>
            <a:prstGeom prst="rect">
              <a:avLst/>
            </a:prstGeom>
            <a:noFill/>
            <a:ln>
              <a:noFill/>
            </a:ln>
          </p:spPr>
        </p:pic>
      </p:grpSp>
      <p:pic>
        <p:nvPicPr>
          <p:cNvPr id="630" name="Google Shape;630;p88"/>
          <p:cNvPicPr preferRelativeResize="0"/>
          <p:nvPr/>
        </p:nvPicPr>
        <p:blipFill rotWithShape="1">
          <a:blip r:embed="rId4">
            <a:alphaModFix/>
          </a:blip>
          <a:srcRect b="0" l="19961" r="0" t="14434"/>
          <a:stretch/>
        </p:blipFill>
        <p:spPr>
          <a:xfrm>
            <a:off x="1472606" y="1796944"/>
            <a:ext cx="6198786" cy="18306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9"/>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36" name="Google Shape;636;p89"/>
          <p:cNvPicPr preferRelativeResize="0"/>
          <p:nvPr/>
        </p:nvPicPr>
        <p:blipFill>
          <a:blip r:embed="rId3">
            <a:alphaModFix/>
          </a:blip>
          <a:stretch>
            <a:fillRect/>
          </a:stretch>
        </p:blipFill>
        <p:spPr>
          <a:xfrm>
            <a:off x="1484156" y="1245684"/>
            <a:ext cx="6175686" cy="26521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42" name="Google Shape;642;p90"/>
          <p:cNvPicPr preferRelativeResize="0"/>
          <p:nvPr/>
        </p:nvPicPr>
        <p:blipFill>
          <a:blip r:embed="rId3">
            <a:alphaModFix/>
          </a:blip>
          <a:stretch>
            <a:fillRect/>
          </a:stretch>
        </p:blipFill>
        <p:spPr>
          <a:xfrm>
            <a:off x="1281834" y="694950"/>
            <a:ext cx="6580328" cy="405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48" name="Google Shape;648;p91"/>
          <p:cNvPicPr preferRelativeResize="0"/>
          <p:nvPr/>
        </p:nvPicPr>
        <p:blipFill rotWithShape="1">
          <a:blip r:embed="rId3">
            <a:alphaModFix/>
          </a:blip>
          <a:srcRect b="40476" l="5299" r="56951" t="4188"/>
          <a:stretch/>
        </p:blipFill>
        <p:spPr>
          <a:xfrm>
            <a:off x="2491626" y="702131"/>
            <a:ext cx="1647656" cy="2375812"/>
          </a:xfrm>
          <a:prstGeom prst="rect">
            <a:avLst/>
          </a:prstGeom>
          <a:noFill/>
          <a:ln>
            <a:noFill/>
          </a:ln>
        </p:spPr>
      </p:pic>
      <p:pic>
        <p:nvPicPr>
          <p:cNvPr id="649" name="Google Shape;649;p91"/>
          <p:cNvPicPr preferRelativeResize="0"/>
          <p:nvPr/>
        </p:nvPicPr>
        <p:blipFill rotWithShape="1">
          <a:blip r:embed="rId3">
            <a:alphaModFix/>
          </a:blip>
          <a:srcRect b="4158" l="42114" r="9903" t="49064"/>
          <a:stretch/>
        </p:blipFill>
        <p:spPr>
          <a:xfrm>
            <a:off x="4098469" y="2628900"/>
            <a:ext cx="2094300" cy="20084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2"/>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grpSp>
        <p:nvGrpSpPr>
          <p:cNvPr id="655" name="Google Shape;655;p92"/>
          <p:cNvGrpSpPr/>
          <p:nvPr/>
        </p:nvGrpSpPr>
        <p:grpSpPr>
          <a:xfrm>
            <a:off x="1135155" y="829756"/>
            <a:ext cx="6320489" cy="3484301"/>
            <a:chOff x="1981050" y="847100"/>
            <a:chExt cx="7769501" cy="4283100"/>
          </a:xfrm>
        </p:grpSpPr>
        <p:pic>
          <p:nvPicPr>
            <p:cNvPr id="656" name="Google Shape;656;p92"/>
            <p:cNvPicPr preferRelativeResize="0"/>
            <p:nvPr/>
          </p:nvPicPr>
          <p:blipFill rotWithShape="1">
            <a:blip r:embed="rId3">
              <a:alphaModFix/>
            </a:blip>
            <a:srcRect b="27319" l="0" r="82118" t="712"/>
            <a:stretch/>
          </p:blipFill>
          <p:spPr>
            <a:xfrm>
              <a:off x="1981050" y="847100"/>
              <a:ext cx="1867850" cy="3975275"/>
            </a:xfrm>
            <a:prstGeom prst="rect">
              <a:avLst/>
            </a:prstGeom>
            <a:noFill/>
            <a:ln>
              <a:noFill/>
            </a:ln>
          </p:spPr>
        </p:pic>
        <p:pic>
          <p:nvPicPr>
            <p:cNvPr id="657" name="Google Shape;657;p92"/>
            <p:cNvPicPr preferRelativeResize="0"/>
            <p:nvPr/>
          </p:nvPicPr>
          <p:blipFill rotWithShape="1">
            <a:blip r:embed="rId3">
              <a:alphaModFix/>
            </a:blip>
            <a:srcRect b="27319" l="43499" r="0" t="712"/>
            <a:stretch/>
          </p:blipFill>
          <p:spPr>
            <a:xfrm>
              <a:off x="3848900" y="847100"/>
              <a:ext cx="5901651" cy="3975275"/>
            </a:xfrm>
            <a:prstGeom prst="rect">
              <a:avLst/>
            </a:prstGeom>
            <a:noFill/>
            <a:ln>
              <a:noFill/>
            </a:ln>
          </p:spPr>
        </p:pic>
        <p:pic>
          <p:nvPicPr>
            <p:cNvPr id="658" name="Google Shape;658;p92"/>
            <p:cNvPicPr preferRelativeResize="0"/>
            <p:nvPr/>
          </p:nvPicPr>
          <p:blipFill rotWithShape="1">
            <a:blip r:embed="rId3">
              <a:alphaModFix/>
            </a:blip>
            <a:srcRect b="69" l="25617" r="0" t="94357"/>
            <a:stretch/>
          </p:blipFill>
          <p:spPr>
            <a:xfrm>
              <a:off x="1981050" y="4822375"/>
              <a:ext cx="7769501" cy="3078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5"/>
          <p:cNvSpPr txBox="1"/>
          <p:nvPr>
            <p:ph type="title"/>
          </p:nvPr>
        </p:nvSpPr>
        <p:spPr>
          <a:xfrm>
            <a:off x="747800" y="2219325"/>
            <a:ext cx="7648500" cy="10131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GB"/>
              <a:t>GitHub and Version Control</a:t>
            </a:r>
            <a:endParaRPr/>
          </a:p>
          <a:p>
            <a:pPr indent="0" lvl="0" marL="0" rtl="0" algn="ctr">
              <a:spcBef>
                <a:spcPts val="0"/>
              </a:spcBef>
              <a:spcAft>
                <a:spcPts val="0"/>
              </a:spcAft>
              <a:buNone/>
            </a:pPr>
            <a:r>
              <a:rPr lang="en-GB" sz="2400"/>
              <a:t>Data Science Unit 1</a:t>
            </a:r>
            <a:endParaRPr/>
          </a:p>
        </p:txBody>
      </p:sp>
      <p:sp>
        <p:nvSpPr>
          <p:cNvPr id="518" name="Google Shape;518;p75"/>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3"/>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64" name="Google Shape;664;p93"/>
          <p:cNvPicPr preferRelativeResize="0"/>
          <p:nvPr/>
        </p:nvPicPr>
        <p:blipFill>
          <a:blip r:embed="rId3">
            <a:alphaModFix/>
          </a:blip>
          <a:stretch>
            <a:fillRect/>
          </a:stretch>
        </p:blipFill>
        <p:spPr>
          <a:xfrm>
            <a:off x="1318022" y="985838"/>
            <a:ext cx="6507956" cy="317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4"/>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70" name="Google Shape;670;p94"/>
          <p:cNvPicPr preferRelativeResize="0"/>
          <p:nvPr/>
        </p:nvPicPr>
        <p:blipFill rotWithShape="1">
          <a:blip r:embed="rId3">
            <a:alphaModFix/>
          </a:blip>
          <a:srcRect b="0" l="2263" r="5340" t="0"/>
          <a:stretch/>
        </p:blipFill>
        <p:spPr>
          <a:xfrm>
            <a:off x="3682088" y="1714500"/>
            <a:ext cx="1722675" cy="171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5"/>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76" name="Google Shape;676;p95"/>
          <p:cNvPicPr preferRelativeResize="0"/>
          <p:nvPr/>
        </p:nvPicPr>
        <p:blipFill rotWithShape="1">
          <a:blip r:embed="rId3">
            <a:alphaModFix/>
          </a:blip>
          <a:srcRect b="0" l="1515" r="2579" t="0"/>
          <a:stretch/>
        </p:blipFill>
        <p:spPr>
          <a:xfrm>
            <a:off x="3102431" y="1318013"/>
            <a:ext cx="2939137" cy="25074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6"/>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682" name="Google Shape;682;p96"/>
          <p:cNvPicPr preferRelativeResize="0"/>
          <p:nvPr/>
        </p:nvPicPr>
        <p:blipFill rotWithShape="1">
          <a:blip r:embed="rId3">
            <a:alphaModFix/>
          </a:blip>
          <a:srcRect b="4278" l="0" r="0" t="0"/>
          <a:stretch/>
        </p:blipFill>
        <p:spPr>
          <a:xfrm>
            <a:off x="288600" y="715699"/>
            <a:ext cx="8107198" cy="3712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7"/>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grpSp>
        <p:nvGrpSpPr>
          <p:cNvPr id="688" name="Google Shape;688;p97"/>
          <p:cNvGrpSpPr/>
          <p:nvPr/>
        </p:nvGrpSpPr>
        <p:grpSpPr>
          <a:xfrm>
            <a:off x="1470956" y="673594"/>
            <a:ext cx="6198786" cy="281063"/>
            <a:chOff x="1961275" y="898125"/>
            <a:chExt cx="8265048" cy="374751"/>
          </a:xfrm>
        </p:grpSpPr>
        <p:pic>
          <p:nvPicPr>
            <p:cNvPr id="689" name="Google Shape;689;p97"/>
            <p:cNvPicPr preferRelativeResize="0"/>
            <p:nvPr/>
          </p:nvPicPr>
          <p:blipFill rotWithShape="1">
            <a:blip r:embed="rId3">
              <a:alphaModFix/>
            </a:blip>
            <a:srcRect b="92990" l="0" r="43801" t="0"/>
            <a:stretch/>
          </p:blipFill>
          <p:spPr>
            <a:xfrm>
              <a:off x="1961275" y="898125"/>
              <a:ext cx="6680498" cy="374751"/>
            </a:xfrm>
            <a:prstGeom prst="rect">
              <a:avLst/>
            </a:prstGeom>
            <a:noFill/>
            <a:ln>
              <a:noFill/>
            </a:ln>
          </p:spPr>
        </p:pic>
        <p:pic>
          <p:nvPicPr>
            <p:cNvPr id="690" name="Google Shape;690;p97"/>
            <p:cNvPicPr preferRelativeResize="0"/>
            <p:nvPr/>
          </p:nvPicPr>
          <p:blipFill rotWithShape="1">
            <a:blip r:embed="rId3">
              <a:alphaModFix/>
            </a:blip>
            <a:srcRect b="92990" l="85410" r="0" t="0"/>
            <a:stretch/>
          </p:blipFill>
          <p:spPr>
            <a:xfrm>
              <a:off x="8491999" y="898125"/>
              <a:ext cx="1734324" cy="374751"/>
            </a:xfrm>
            <a:prstGeom prst="rect">
              <a:avLst/>
            </a:prstGeom>
            <a:noFill/>
            <a:ln>
              <a:noFill/>
            </a:ln>
          </p:spPr>
        </p:pic>
      </p:grpSp>
      <p:pic>
        <p:nvPicPr>
          <p:cNvPr id="691" name="Google Shape;691;p97"/>
          <p:cNvPicPr preferRelativeResize="0"/>
          <p:nvPr/>
        </p:nvPicPr>
        <p:blipFill rotWithShape="1">
          <a:blip r:embed="rId4">
            <a:alphaModFix/>
          </a:blip>
          <a:srcRect b="64223" l="0" r="45986" t="12968"/>
          <a:stretch/>
        </p:blipFill>
        <p:spPr>
          <a:xfrm>
            <a:off x="1470956" y="954656"/>
            <a:ext cx="4815545" cy="596549"/>
          </a:xfrm>
          <a:prstGeom prst="rect">
            <a:avLst/>
          </a:prstGeom>
          <a:noFill/>
          <a:ln>
            <a:noFill/>
          </a:ln>
        </p:spPr>
      </p:pic>
      <p:pic>
        <p:nvPicPr>
          <p:cNvPr id="692" name="Google Shape;692;p97"/>
          <p:cNvPicPr preferRelativeResize="0"/>
          <p:nvPr/>
        </p:nvPicPr>
        <p:blipFill>
          <a:blip r:embed="rId5">
            <a:alphaModFix/>
          </a:blip>
          <a:stretch>
            <a:fillRect/>
          </a:stretch>
        </p:blipFill>
        <p:spPr>
          <a:xfrm>
            <a:off x="4142400" y="3083478"/>
            <a:ext cx="4520546" cy="1324122"/>
          </a:xfrm>
          <a:prstGeom prst="rect">
            <a:avLst/>
          </a:prstGeom>
          <a:noFill/>
          <a:ln>
            <a:noFill/>
          </a:ln>
        </p:spPr>
      </p:pic>
      <p:pic>
        <p:nvPicPr>
          <p:cNvPr id="693" name="Google Shape;693;p97"/>
          <p:cNvPicPr preferRelativeResize="0"/>
          <p:nvPr/>
        </p:nvPicPr>
        <p:blipFill rotWithShape="1">
          <a:blip r:embed="rId4">
            <a:alphaModFix/>
          </a:blip>
          <a:srcRect b="0" l="65439" r="0" t="35778"/>
          <a:stretch/>
        </p:blipFill>
        <p:spPr>
          <a:xfrm>
            <a:off x="4588332" y="1551206"/>
            <a:ext cx="3081412" cy="1679775"/>
          </a:xfrm>
          <a:prstGeom prst="rect">
            <a:avLst/>
          </a:prstGeom>
          <a:noFill/>
          <a:ln>
            <a:noFill/>
          </a:ln>
        </p:spPr>
      </p:pic>
      <p:pic>
        <p:nvPicPr>
          <p:cNvPr id="694" name="Google Shape;694;p97"/>
          <p:cNvPicPr preferRelativeResize="0"/>
          <p:nvPr/>
        </p:nvPicPr>
        <p:blipFill rotWithShape="1">
          <a:blip r:embed="rId4">
            <a:alphaModFix/>
          </a:blip>
          <a:srcRect b="64223" l="84600" r="0" t="12968"/>
          <a:stretch/>
        </p:blipFill>
        <p:spPr>
          <a:xfrm>
            <a:off x="6286500" y="954656"/>
            <a:ext cx="1372986" cy="596549"/>
          </a:xfrm>
          <a:prstGeom prst="rect">
            <a:avLst/>
          </a:prstGeom>
          <a:noFill/>
          <a:ln>
            <a:noFill/>
          </a:ln>
        </p:spPr>
      </p:pic>
      <p:pic>
        <p:nvPicPr>
          <p:cNvPr id="695" name="Google Shape;695;p97"/>
          <p:cNvPicPr preferRelativeResize="0"/>
          <p:nvPr/>
        </p:nvPicPr>
        <p:blipFill rotWithShape="1">
          <a:blip r:embed="rId4">
            <a:alphaModFix/>
          </a:blip>
          <a:srcRect b="0" l="17797" r="34970" t="35778"/>
          <a:stretch/>
        </p:blipFill>
        <p:spPr>
          <a:xfrm>
            <a:off x="1470956" y="1551206"/>
            <a:ext cx="4211381" cy="1679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98"/>
          <p:cNvPicPr preferRelativeResize="0"/>
          <p:nvPr/>
        </p:nvPicPr>
        <p:blipFill rotWithShape="1">
          <a:blip r:embed="rId3">
            <a:alphaModFix/>
          </a:blip>
          <a:srcRect b="0" l="20280" r="0" t="23821"/>
          <a:stretch/>
        </p:blipFill>
        <p:spPr>
          <a:xfrm>
            <a:off x="1477369" y="1518544"/>
            <a:ext cx="6182119" cy="3079971"/>
          </a:xfrm>
          <a:prstGeom prst="rect">
            <a:avLst/>
          </a:prstGeom>
          <a:noFill/>
          <a:ln>
            <a:noFill/>
          </a:ln>
        </p:spPr>
      </p:pic>
      <p:sp>
        <p:nvSpPr>
          <p:cNvPr id="701" name="Google Shape;701;p98"/>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grpSp>
        <p:nvGrpSpPr>
          <p:cNvPr id="702" name="Google Shape;702;p98"/>
          <p:cNvGrpSpPr/>
          <p:nvPr/>
        </p:nvGrpSpPr>
        <p:grpSpPr>
          <a:xfrm>
            <a:off x="1470956" y="673594"/>
            <a:ext cx="6198786" cy="281063"/>
            <a:chOff x="1961275" y="898125"/>
            <a:chExt cx="8265048" cy="374751"/>
          </a:xfrm>
        </p:grpSpPr>
        <p:pic>
          <p:nvPicPr>
            <p:cNvPr id="703" name="Google Shape;703;p98"/>
            <p:cNvPicPr preferRelativeResize="0"/>
            <p:nvPr/>
          </p:nvPicPr>
          <p:blipFill rotWithShape="1">
            <a:blip r:embed="rId4">
              <a:alphaModFix/>
            </a:blip>
            <a:srcRect b="92990" l="0" r="43801" t="0"/>
            <a:stretch/>
          </p:blipFill>
          <p:spPr>
            <a:xfrm>
              <a:off x="1961275" y="898125"/>
              <a:ext cx="6680498" cy="374751"/>
            </a:xfrm>
            <a:prstGeom prst="rect">
              <a:avLst/>
            </a:prstGeom>
            <a:noFill/>
            <a:ln>
              <a:noFill/>
            </a:ln>
          </p:spPr>
        </p:pic>
        <p:pic>
          <p:nvPicPr>
            <p:cNvPr id="704" name="Google Shape;704;p98"/>
            <p:cNvPicPr preferRelativeResize="0"/>
            <p:nvPr/>
          </p:nvPicPr>
          <p:blipFill rotWithShape="1">
            <a:blip r:embed="rId4">
              <a:alphaModFix/>
            </a:blip>
            <a:srcRect b="92990" l="85410" r="0" t="0"/>
            <a:stretch/>
          </p:blipFill>
          <p:spPr>
            <a:xfrm>
              <a:off x="8491999" y="898125"/>
              <a:ext cx="1734324" cy="374751"/>
            </a:xfrm>
            <a:prstGeom prst="rect">
              <a:avLst/>
            </a:prstGeom>
            <a:noFill/>
            <a:ln>
              <a:noFill/>
            </a:ln>
          </p:spPr>
        </p:pic>
      </p:grpSp>
      <p:pic>
        <p:nvPicPr>
          <p:cNvPr id="705" name="Google Shape;705;p98"/>
          <p:cNvPicPr preferRelativeResize="0"/>
          <p:nvPr/>
        </p:nvPicPr>
        <p:blipFill rotWithShape="1">
          <a:blip r:embed="rId5">
            <a:alphaModFix/>
          </a:blip>
          <a:srcRect b="64223" l="0" r="45986" t="12968"/>
          <a:stretch/>
        </p:blipFill>
        <p:spPr>
          <a:xfrm>
            <a:off x="1470956" y="954656"/>
            <a:ext cx="4815545" cy="596549"/>
          </a:xfrm>
          <a:prstGeom prst="rect">
            <a:avLst/>
          </a:prstGeom>
          <a:noFill/>
          <a:ln>
            <a:noFill/>
          </a:ln>
        </p:spPr>
      </p:pic>
      <p:pic>
        <p:nvPicPr>
          <p:cNvPr id="706" name="Google Shape;706;p98"/>
          <p:cNvPicPr preferRelativeResize="0"/>
          <p:nvPr/>
        </p:nvPicPr>
        <p:blipFill rotWithShape="1">
          <a:blip r:embed="rId5">
            <a:alphaModFix/>
          </a:blip>
          <a:srcRect b="64223" l="84600" r="0" t="12968"/>
          <a:stretch/>
        </p:blipFill>
        <p:spPr>
          <a:xfrm>
            <a:off x="6286500" y="954656"/>
            <a:ext cx="1372986" cy="596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9"/>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712" name="Google Shape;712;p99"/>
          <p:cNvPicPr preferRelativeResize="0"/>
          <p:nvPr/>
        </p:nvPicPr>
        <p:blipFill rotWithShape="1">
          <a:blip r:embed="rId3">
            <a:alphaModFix/>
          </a:blip>
          <a:srcRect b="3110" l="1520" r="2840" t="0"/>
          <a:stretch/>
        </p:blipFill>
        <p:spPr>
          <a:xfrm>
            <a:off x="3106500" y="1389722"/>
            <a:ext cx="2930982" cy="24293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0"/>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718" name="Google Shape;718;p100"/>
          <p:cNvPicPr preferRelativeResize="0"/>
          <p:nvPr/>
        </p:nvPicPr>
        <p:blipFill>
          <a:blip r:embed="rId3">
            <a:alphaModFix/>
          </a:blip>
          <a:stretch>
            <a:fillRect/>
          </a:stretch>
        </p:blipFill>
        <p:spPr>
          <a:xfrm>
            <a:off x="1584084" y="715988"/>
            <a:ext cx="5975839" cy="405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1"/>
          <p:cNvSpPr txBox="1"/>
          <p:nvPr>
            <p:ph type="title"/>
          </p:nvPr>
        </p:nvSpPr>
        <p:spPr>
          <a:xfrm>
            <a:off x="2073488" y="1911263"/>
            <a:ext cx="4997100" cy="13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GB" sz="4800"/>
              <a:t>Activity</a:t>
            </a:r>
            <a:endParaRPr/>
          </a:p>
        </p:txBody>
      </p:sp>
      <p:sp>
        <p:nvSpPr>
          <p:cNvPr id="724" name="Google Shape;724;p101"/>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2"/>
          <p:cNvSpPr txBox="1"/>
          <p:nvPr>
            <p:ph idx="4294967295" type="subTitle"/>
          </p:nvPr>
        </p:nvSpPr>
        <p:spPr>
          <a:xfrm>
            <a:off x="804206" y="1125675"/>
            <a:ext cx="6963300" cy="2917800"/>
          </a:xfrm>
          <a:prstGeom prst="rect">
            <a:avLst/>
          </a:prstGeom>
        </p:spPr>
        <p:txBody>
          <a:bodyPr anchorCtr="0" anchor="t" bIns="0" lIns="0" spcFirstLastPara="1" rIns="0" wrap="square" tIns="0">
            <a:spAutoFit/>
          </a:bodyPr>
          <a:lstStyle/>
          <a:p>
            <a:pPr indent="-279400" lvl="0" marL="342900" rtl="0" algn="l">
              <a:lnSpc>
                <a:spcPct val="115000"/>
              </a:lnSpc>
              <a:spcBef>
                <a:spcPts val="0"/>
              </a:spcBef>
              <a:spcAft>
                <a:spcPts val="0"/>
              </a:spcAft>
              <a:buClr>
                <a:schemeClr val="lt2"/>
              </a:buClr>
              <a:buSzPts val="1800"/>
              <a:buFont typeface="Rubik"/>
              <a:buChar char="➔"/>
            </a:pPr>
            <a:r>
              <a:rPr lang="en-GB" sz="1800">
                <a:solidFill>
                  <a:schemeClr val="lt2"/>
                </a:solidFill>
                <a:latin typeface="Rubik"/>
                <a:ea typeface="Rubik"/>
                <a:cs typeface="Rubik"/>
                <a:sym typeface="Rubik"/>
              </a:rPr>
              <a:t>Create a new repository on your online Github account</a:t>
            </a:r>
            <a:endParaRPr sz="1800">
              <a:solidFill>
                <a:schemeClr val="lt2"/>
              </a:solidFill>
              <a:latin typeface="Rubik"/>
              <a:ea typeface="Rubik"/>
              <a:cs typeface="Rubik"/>
              <a:sym typeface="Rubik"/>
            </a:endParaRPr>
          </a:p>
          <a:p>
            <a:pPr indent="-279400" lvl="0" marL="342900" rtl="0" algn="l">
              <a:lnSpc>
                <a:spcPct val="115000"/>
              </a:lnSpc>
              <a:spcBef>
                <a:spcPts val="800"/>
              </a:spcBef>
              <a:spcAft>
                <a:spcPts val="0"/>
              </a:spcAft>
              <a:buClr>
                <a:schemeClr val="lt2"/>
              </a:buClr>
              <a:buSzPts val="1800"/>
              <a:buFont typeface="Rubik"/>
              <a:buChar char="➔"/>
            </a:pPr>
            <a:r>
              <a:rPr lang="en-GB" sz="1800">
                <a:solidFill>
                  <a:schemeClr val="lt2"/>
                </a:solidFill>
                <a:latin typeface="Rubik"/>
                <a:ea typeface="Rubik"/>
                <a:cs typeface="Rubik"/>
                <a:sym typeface="Rubik"/>
              </a:rPr>
              <a:t>On your desktop app, go to file and select ‘clone repository’ and pull the new one you just created</a:t>
            </a:r>
            <a:endParaRPr sz="1800">
              <a:solidFill>
                <a:schemeClr val="lt2"/>
              </a:solidFill>
              <a:latin typeface="Rubik"/>
              <a:ea typeface="Rubik"/>
              <a:cs typeface="Rubik"/>
              <a:sym typeface="Rubik"/>
            </a:endParaRPr>
          </a:p>
          <a:p>
            <a:pPr indent="-279400" lvl="0" marL="342900" rtl="0" algn="l">
              <a:lnSpc>
                <a:spcPct val="115000"/>
              </a:lnSpc>
              <a:spcBef>
                <a:spcPts val="800"/>
              </a:spcBef>
              <a:spcAft>
                <a:spcPts val="0"/>
              </a:spcAft>
              <a:buClr>
                <a:schemeClr val="lt2"/>
              </a:buClr>
              <a:buSzPts val="1800"/>
              <a:buFont typeface="Rubik"/>
              <a:buChar char="➔"/>
            </a:pPr>
            <a:r>
              <a:rPr lang="en-GB" sz="1800">
                <a:solidFill>
                  <a:schemeClr val="lt2"/>
                </a:solidFill>
                <a:latin typeface="Rubik"/>
                <a:ea typeface="Rubik"/>
                <a:cs typeface="Rubik"/>
                <a:sym typeface="Rubik"/>
              </a:rPr>
              <a:t>If you have any personal projects that you don’t mind going public, put them in this folder</a:t>
            </a:r>
            <a:endParaRPr sz="1800">
              <a:solidFill>
                <a:schemeClr val="lt2"/>
              </a:solidFill>
              <a:latin typeface="Rubik"/>
              <a:ea typeface="Rubik"/>
              <a:cs typeface="Rubik"/>
              <a:sym typeface="Rubik"/>
            </a:endParaRPr>
          </a:p>
          <a:p>
            <a:pPr indent="-279400" lvl="0" marL="342900" rtl="0" algn="l">
              <a:lnSpc>
                <a:spcPct val="115000"/>
              </a:lnSpc>
              <a:spcBef>
                <a:spcPts val="800"/>
              </a:spcBef>
              <a:spcAft>
                <a:spcPts val="0"/>
              </a:spcAft>
              <a:buClr>
                <a:schemeClr val="lt2"/>
              </a:buClr>
              <a:buSzPts val="1800"/>
              <a:buFont typeface="Rubik"/>
              <a:buChar char="➔"/>
            </a:pPr>
            <a:r>
              <a:rPr lang="en-GB" sz="1800">
                <a:solidFill>
                  <a:schemeClr val="lt2"/>
                </a:solidFill>
                <a:latin typeface="Rubik"/>
                <a:ea typeface="Rubik"/>
                <a:cs typeface="Rubik"/>
                <a:sym typeface="Rubik"/>
              </a:rPr>
              <a:t>Change to this repository on your app and commit the changes</a:t>
            </a:r>
            <a:endParaRPr sz="1800">
              <a:solidFill>
                <a:schemeClr val="lt2"/>
              </a:solidFill>
              <a:latin typeface="Rubik"/>
              <a:ea typeface="Rubik"/>
              <a:cs typeface="Rubik"/>
              <a:sym typeface="Rubik"/>
            </a:endParaRPr>
          </a:p>
          <a:p>
            <a:pPr indent="-279400" lvl="0" marL="342900" rtl="0" algn="l">
              <a:lnSpc>
                <a:spcPct val="115000"/>
              </a:lnSpc>
              <a:spcBef>
                <a:spcPts val="800"/>
              </a:spcBef>
              <a:spcAft>
                <a:spcPts val="800"/>
              </a:spcAft>
              <a:buClr>
                <a:schemeClr val="lt2"/>
              </a:buClr>
              <a:buSzPts val="1800"/>
              <a:buFont typeface="Rubik"/>
              <a:buChar char="➔"/>
            </a:pPr>
            <a:r>
              <a:rPr lang="en-GB" sz="1800">
                <a:solidFill>
                  <a:schemeClr val="lt2"/>
                </a:solidFill>
                <a:latin typeface="Rubik"/>
                <a:ea typeface="Rubik"/>
                <a:cs typeface="Rubik"/>
                <a:sym typeface="Rubik"/>
              </a:rPr>
              <a:t>Push to the remote repository and check to see if it worked</a:t>
            </a:r>
            <a:endParaRPr sz="1800">
              <a:solidFill>
                <a:schemeClr val="lt2"/>
              </a:solidFill>
              <a:latin typeface="Rubik"/>
              <a:ea typeface="Rubik"/>
              <a:cs typeface="Rubik"/>
              <a:sym typeface="Rubik"/>
            </a:endParaRPr>
          </a:p>
        </p:txBody>
      </p:sp>
      <p:sp>
        <p:nvSpPr>
          <p:cNvPr id="730" name="Google Shape;730;p102"/>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Activity</a:t>
            </a:r>
            <a:endParaRPr sz="2400">
              <a:latin typeface="Times New Roman"/>
              <a:ea typeface="Times New Roman"/>
              <a:cs typeface="Times New Roman"/>
              <a:sym typeface="Times New Roman"/>
            </a:endParaRPr>
          </a:p>
        </p:txBody>
      </p:sp>
      <p:sp>
        <p:nvSpPr>
          <p:cNvPr id="731" name="Google Shape;731;p102"/>
          <p:cNvSpPr txBox="1"/>
          <p:nvPr/>
        </p:nvSpPr>
        <p:spPr>
          <a:xfrm>
            <a:off x="7767450" y="1084644"/>
            <a:ext cx="8574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i="0" lang="en-GB" sz="1200" u="none" cap="none" strike="noStrike">
                <a:solidFill>
                  <a:schemeClr val="dk1"/>
                </a:solidFill>
                <a:latin typeface="Rubik"/>
                <a:ea typeface="Rubik"/>
                <a:cs typeface="Rubik"/>
                <a:sym typeface="Rubik"/>
              </a:rPr>
              <a:t>10 minutes</a:t>
            </a:r>
            <a:endParaRPr i="0" sz="1200" u="none" cap="none" strike="noStrike">
              <a:solidFill>
                <a:schemeClr val="dk1"/>
              </a:solidFill>
              <a:latin typeface="Rubik"/>
              <a:ea typeface="Rubik"/>
              <a:cs typeface="Rubik"/>
              <a:sym typeface="Rubik"/>
            </a:endParaRPr>
          </a:p>
        </p:txBody>
      </p:sp>
      <p:pic>
        <p:nvPicPr>
          <p:cNvPr id="732" name="Google Shape;732;p102"/>
          <p:cNvPicPr preferRelativeResize="0"/>
          <p:nvPr/>
        </p:nvPicPr>
        <p:blipFill>
          <a:blip r:embed="rId3">
            <a:alphaModFix/>
          </a:blip>
          <a:stretch>
            <a:fillRect/>
          </a:stretch>
        </p:blipFill>
        <p:spPr>
          <a:xfrm>
            <a:off x="7821550" y="285350"/>
            <a:ext cx="749200" cy="75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6"/>
          <p:cNvSpPr txBox="1"/>
          <p:nvPr>
            <p:ph type="title"/>
          </p:nvPr>
        </p:nvSpPr>
        <p:spPr>
          <a:xfrm>
            <a:off x="1302000" y="1875550"/>
            <a:ext cx="6540000" cy="131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4800"/>
              <a:t>What is Version Control?</a:t>
            </a:r>
            <a:endParaRPr/>
          </a:p>
        </p:txBody>
      </p:sp>
      <p:sp>
        <p:nvSpPr>
          <p:cNvPr id="524" name="Google Shape;524;p76"/>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1200"/>
              </a:spcAft>
              <a:buNone/>
            </a:pPr>
            <a:r>
              <a:t/>
            </a:r>
            <a:endParaRPr/>
          </a:p>
        </p:txBody>
      </p:sp>
      <p:pic>
        <p:nvPicPr>
          <p:cNvPr id="525" name="Google Shape;525;p76"/>
          <p:cNvPicPr preferRelativeResize="0"/>
          <p:nvPr/>
        </p:nvPicPr>
        <p:blipFill rotWithShape="1">
          <a:blip r:embed="rId3">
            <a:alphaModFix/>
          </a:blip>
          <a:srcRect b="0" l="0" r="0" t="0"/>
          <a:stretch/>
        </p:blipFill>
        <p:spPr>
          <a:xfrm>
            <a:off x="3582649" y="556703"/>
            <a:ext cx="1978850" cy="408725"/>
          </a:xfrm>
          <a:prstGeom prst="rect">
            <a:avLst/>
          </a:prstGeom>
          <a:noFill/>
          <a:ln>
            <a:noFill/>
          </a:ln>
        </p:spPr>
      </p:pic>
      <p:pic>
        <p:nvPicPr>
          <p:cNvPr id="526" name="Google Shape;526;p76"/>
          <p:cNvPicPr preferRelativeResize="0"/>
          <p:nvPr/>
        </p:nvPicPr>
        <p:blipFill rotWithShape="1">
          <a:blip r:embed="rId4">
            <a:alphaModFix/>
          </a:blip>
          <a:srcRect b="0" l="0" r="0" t="0"/>
          <a:stretch/>
        </p:blipFill>
        <p:spPr>
          <a:xfrm>
            <a:off x="3648636" y="2964987"/>
            <a:ext cx="1978850" cy="4086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103"/>
          <p:cNvPicPr preferRelativeResize="0"/>
          <p:nvPr/>
        </p:nvPicPr>
        <p:blipFill rotWithShape="1">
          <a:blip r:embed="rId3">
            <a:alphaModFix/>
          </a:blip>
          <a:srcRect b="0" l="0" r="0" t="0"/>
          <a:stretch/>
        </p:blipFill>
        <p:spPr>
          <a:xfrm>
            <a:off x="2338959" y="2823374"/>
            <a:ext cx="1979701" cy="408813"/>
          </a:xfrm>
          <a:prstGeom prst="rect">
            <a:avLst/>
          </a:prstGeom>
          <a:noFill/>
          <a:ln>
            <a:noFill/>
          </a:ln>
        </p:spPr>
      </p:pic>
      <p:sp>
        <p:nvSpPr>
          <p:cNvPr id="738" name="Google Shape;738;p103"/>
          <p:cNvSpPr txBox="1"/>
          <p:nvPr>
            <p:ph type="title"/>
          </p:nvPr>
        </p:nvSpPr>
        <p:spPr>
          <a:xfrm>
            <a:off x="2073488" y="1911263"/>
            <a:ext cx="4997100" cy="13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GB" sz="4800"/>
              <a:t>Jupyter Notebook</a:t>
            </a:r>
            <a:endParaRPr/>
          </a:p>
        </p:txBody>
      </p:sp>
      <p:sp>
        <p:nvSpPr>
          <p:cNvPr id="739" name="Google Shape;739;p103"/>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104"/>
          <p:cNvPicPr preferRelativeResize="0"/>
          <p:nvPr/>
        </p:nvPicPr>
        <p:blipFill>
          <a:blip r:embed="rId3">
            <a:alphaModFix/>
          </a:blip>
          <a:stretch>
            <a:fillRect/>
          </a:stretch>
        </p:blipFill>
        <p:spPr>
          <a:xfrm>
            <a:off x="6252972" y="5650"/>
            <a:ext cx="2891028" cy="5143501"/>
          </a:xfrm>
          <a:prstGeom prst="rect">
            <a:avLst/>
          </a:prstGeom>
          <a:noFill/>
          <a:ln>
            <a:noFill/>
          </a:ln>
        </p:spPr>
      </p:pic>
      <p:sp>
        <p:nvSpPr>
          <p:cNvPr id="745" name="Google Shape;745;p104"/>
          <p:cNvSpPr/>
          <p:nvPr/>
        </p:nvSpPr>
        <p:spPr>
          <a:xfrm>
            <a:off x="2088688" y="0"/>
            <a:ext cx="5951568" cy="5149158"/>
          </a:xfrm>
          <a:custGeom>
            <a:rect b="b" l="l" r="r" t="t"/>
            <a:pathLst>
              <a:path extrusionOk="0" h="4834890" w="5588327">
                <a:moveTo>
                  <a:pt x="5588327" y="0"/>
                </a:moveTo>
                <a:lnTo>
                  <a:pt x="0" y="0"/>
                </a:lnTo>
                <a:lnTo>
                  <a:pt x="0" y="4834890"/>
                </a:lnTo>
                <a:lnTo>
                  <a:pt x="3926557" y="4834890"/>
                </a:lnTo>
                <a:lnTo>
                  <a:pt x="4374098" y="54182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46" name="Google Shape;746;p104"/>
          <p:cNvPicPr preferRelativeResize="0"/>
          <p:nvPr/>
        </p:nvPicPr>
        <p:blipFill rotWithShape="1">
          <a:blip r:embed="rId4">
            <a:alphaModFix/>
          </a:blip>
          <a:srcRect b="0" l="0" r="0" t="0"/>
          <a:stretch/>
        </p:blipFill>
        <p:spPr>
          <a:xfrm>
            <a:off x="1951099" y="1209876"/>
            <a:ext cx="3600626" cy="3066650"/>
          </a:xfrm>
          <a:prstGeom prst="rect">
            <a:avLst/>
          </a:prstGeom>
          <a:noFill/>
          <a:ln>
            <a:noFill/>
          </a:ln>
        </p:spPr>
      </p:pic>
      <p:pic>
        <p:nvPicPr>
          <p:cNvPr id="747" name="Google Shape;747;p104"/>
          <p:cNvPicPr preferRelativeResize="0"/>
          <p:nvPr/>
        </p:nvPicPr>
        <p:blipFill rotWithShape="1">
          <a:blip r:embed="rId5">
            <a:alphaModFix/>
          </a:blip>
          <a:srcRect b="0" l="28083" r="28083" t="0"/>
          <a:stretch/>
        </p:blipFill>
        <p:spPr>
          <a:xfrm>
            <a:off x="3065399" y="1798500"/>
            <a:ext cx="1445999" cy="1557800"/>
          </a:xfrm>
          <a:prstGeom prst="rect">
            <a:avLst/>
          </a:prstGeom>
          <a:noFill/>
          <a:ln>
            <a:noFill/>
          </a:ln>
        </p:spPr>
      </p:pic>
      <p:sp>
        <p:nvSpPr>
          <p:cNvPr id="748" name="Google Shape;748;p104"/>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Python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5"/>
          <p:cNvSpPr txBox="1"/>
          <p:nvPr>
            <p:ph idx="1" type="subTitle"/>
          </p:nvPr>
        </p:nvSpPr>
        <p:spPr>
          <a:xfrm>
            <a:off x="804200" y="1125675"/>
            <a:ext cx="3400500" cy="1335600"/>
          </a:xfrm>
          <a:prstGeom prst="rect">
            <a:avLst/>
          </a:prstGeom>
        </p:spPr>
        <p:txBody>
          <a:bodyPr anchorCtr="0" anchor="t" bIns="0" lIns="0" spcFirstLastPara="1" rIns="0" wrap="square" tIns="0">
            <a:spAutoFit/>
          </a:bodyPr>
          <a:lstStyle/>
          <a:p>
            <a:pPr indent="-279400" lvl="0" marL="342900" rtl="0" algn="l">
              <a:lnSpc>
                <a:spcPct val="115000"/>
              </a:lnSpc>
              <a:spcBef>
                <a:spcPts val="0"/>
              </a:spcBef>
              <a:spcAft>
                <a:spcPts val="0"/>
              </a:spcAft>
              <a:buSzPts val="1800"/>
              <a:buFont typeface="Rubik"/>
              <a:buChar char="➔"/>
            </a:pPr>
            <a:r>
              <a:rPr lang="en-GB" sz="1800">
                <a:latin typeface="Rubik"/>
                <a:ea typeface="Rubik"/>
                <a:cs typeface="Rubik"/>
                <a:sym typeface="Rubik"/>
              </a:rPr>
              <a:t>You should have installed Anaconda by now.</a:t>
            </a:r>
            <a:endParaRPr sz="1800">
              <a:latin typeface="Rubik"/>
              <a:ea typeface="Rubik"/>
              <a:cs typeface="Rubik"/>
              <a:sym typeface="Rubik"/>
            </a:endParaRPr>
          </a:p>
          <a:p>
            <a:pPr indent="-279400" lvl="0" marL="342900" rtl="0" algn="l">
              <a:lnSpc>
                <a:spcPct val="115000"/>
              </a:lnSpc>
              <a:spcBef>
                <a:spcPts val="800"/>
              </a:spcBef>
              <a:spcAft>
                <a:spcPts val="800"/>
              </a:spcAft>
              <a:buSzPts val="1800"/>
              <a:buFont typeface="Rubik"/>
              <a:buChar char="➔"/>
            </a:pPr>
            <a:r>
              <a:rPr lang="en-GB" sz="1800">
                <a:latin typeface="Rubik"/>
                <a:ea typeface="Rubik"/>
                <a:cs typeface="Rubik"/>
                <a:sym typeface="Rubik"/>
              </a:rPr>
              <a:t>Open “Anaconda Navigator”. You should see this:</a:t>
            </a:r>
            <a:endParaRPr sz="1800">
              <a:latin typeface="Rubik"/>
              <a:ea typeface="Rubik"/>
              <a:cs typeface="Rubik"/>
              <a:sym typeface="Rubik"/>
            </a:endParaRPr>
          </a:p>
        </p:txBody>
      </p:sp>
      <p:sp>
        <p:nvSpPr>
          <p:cNvPr id="754" name="Google Shape;754;p105"/>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755" name="Google Shape;755;p105"/>
          <p:cNvPicPr preferRelativeResize="0"/>
          <p:nvPr/>
        </p:nvPicPr>
        <p:blipFill rotWithShape="1">
          <a:blip r:embed="rId3">
            <a:alphaModFix/>
          </a:blip>
          <a:srcRect b="0" l="0" r="0" t="0"/>
          <a:stretch/>
        </p:blipFill>
        <p:spPr>
          <a:xfrm>
            <a:off x="4295106" y="1125675"/>
            <a:ext cx="4514890" cy="24478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106"/>
          <p:cNvPicPr preferRelativeResize="0"/>
          <p:nvPr/>
        </p:nvPicPr>
        <p:blipFill rotWithShape="1">
          <a:blip r:embed="rId3">
            <a:alphaModFix amt="36000"/>
          </a:blip>
          <a:srcRect b="0" l="0" r="0" t="0"/>
          <a:stretch/>
        </p:blipFill>
        <p:spPr>
          <a:xfrm>
            <a:off x="4295106" y="1125675"/>
            <a:ext cx="4514890" cy="2447832"/>
          </a:xfrm>
          <a:prstGeom prst="rect">
            <a:avLst/>
          </a:prstGeom>
          <a:noFill/>
          <a:ln>
            <a:noFill/>
          </a:ln>
        </p:spPr>
      </p:pic>
      <p:sp>
        <p:nvSpPr>
          <p:cNvPr id="761" name="Google Shape;761;p106"/>
          <p:cNvSpPr txBox="1"/>
          <p:nvPr>
            <p:ph idx="1" type="subTitle"/>
          </p:nvPr>
        </p:nvSpPr>
        <p:spPr>
          <a:xfrm>
            <a:off x="804200" y="1125675"/>
            <a:ext cx="3400500" cy="2712600"/>
          </a:xfrm>
          <a:prstGeom prst="rect">
            <a:avLst/>
          </a:prstGeom>
        </p:spPr>
        <p:txBody>
          <a:bodyPr anchorCtr="0" anchor="t" bIns="0" lIns="0" spcFirstLastPara="1" rIns="0" wrap="square" tIns="0">
            <a:spAutoFit/>
          </a:bodyPr>
          <a:lstStyle/>
          <a:p>
            <a:pPr indent="-279400" lvl="0" marL="342900" rtl="0" algn="l">
              <a:lnSpc>
                <a:spcPct val="115000"/>
              </a:lnSpc>
              <a:spcBef>
                <a:spcPts val="0"/>
              </a:spcBef>
              <a:spcAft>
                <a:spcPts val="0"/>
              </a:spcAft>
              <a:buSzPts val="1800"/>
              <a:buFont typeface="Rubik"/>
              <a:buChar char="➔"/>
            </a:pPr>
            <a:r>
              <a:rPr lang="en-GB" sz="1800">
                <a:latin typeface="Rubik"/>
                <a:ea typeface="Rubik"/>
                <a:cs typeface="Rubik"/>
                <a:sym typeface="Rubik"/>
              </a:rPr>
              <a:t>You should have installed Anaconda by now.</a:t>
            </a:r>
            <a:endParaRPr sz="1800">
              <a:latin typeface="Rubik"/>
              <a:ea typeface="Rubik"/>
              <a:cs typeface="Rubik"/>
              <a:sym typeface="Rubik"/>
            </a:endParaRPr>
          </a:p>
          <a:p>
            <a:pPr indent="-279400" lvl="0" marL="342900" rtl="0" algn="l">
              <a:lnSpc>
                <a:spcPct val="115000"/>
              </a:lnSpc>
              <a:spcBef>
                <a:spcPts val="800"/>
              </a:spcBef>
              <a:spcAft>
                <a:spcPts val="0"/>
              </a:spcAft>
              <a:buSzPts val="1800"/>
              <a:buFont typeface="Rubik"/>
              <a:buChar char="➔"/>
            </a:pPr>
            <a:r>
              <a:rPr lang="en-GB" sz="1800">
                <a:latin typeface="Rubik"/>
                <a:ea typeface="Rubik"/>
                <a:cs typeface="Rubik"/>
                <a:sym typeface="Rubik"/>
              </a:rPr>
              <a:t>Open “Anaconda Navigator”. You should see this:</a:t>
            </a:r>
            <a:endParaRPr sz="1800">
              <a:latin typeface="Rubik"/>
              <a:ea typeface="Rubik"/>
              <a:cs typeface="Rubik"/>
              <a:sym typeface="Rubik"/>
            </a:endParaRPr>
          </a:p>
          <a:p>
            <a:pPr indent="-279400" lvl="0" marL="342900" rtl="0" algn="l">
              <a:lnSpc>
                <a:spcPct val="115000"/>
              </a:lnSpc>
              <a:spcBef>
                <a:spcPts val="800"/>
              </a:spcBef>
              <a:spcAft>
                <a:spcPts val="800"/>
              </a:spcAft>
              <a:buSzPts val="1800"/>
              <a:buFont typeface="Rubik"/>
              <a:buChar char="➔"/>
            </a:pPr>
            <a:r>
              <a:rPr lang="en-GB" sz="1800">
                <a:latin typeface="Rubik"/>
                <a:ea typeface="Rubik"/>
                <a:cs typeface="Rubik"/>
                <a:sym typeface="Rubik"/>
              </a:rPr>
              <a:t>Check to see if Jupyterlab and Jupyter notebook are installed. They should </a:t>
            </a:r>
            <a:br>
              <a:rPr lang="en-GB" sz="1800">
                <a:latin typeface="Rubik"/>
                <a:ea typeface="Rubik"/>
                <a:cs typeface="Rubik"/>
                <a:sym typeface="Rubik"/>
              </a:rPr>
            </a:br>
            <a:r>
              <a:rPr lang="en-GB" sz="1800">
                <a:latin typeface="Rubik"/>
                <a:ea typeface="Rubik"/>
                <a:cs typeface="Rubik"/>
                <a:sym typeface="Rubik"/>
              </a:rPr>
              <a:t>show “Launch”</a:t>
            </a:r>
            <a:endParaRPr sz="1800">
              <a:latin typeface="Rubik"/>
              <a:ea typeface="Rubik"/>
              <a:cs typeface="Rubik"/>
              <a:sym typeface="Rubik"/>
            </a:endParaRPr>
          </a:p>
        </p:txBody>
      </p:sp>
      <p:sp>
        <p:nvSpPr>
          <p:cNvPr id="762" name="Google Shape;762;p106"/>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763" name="Google Shape;763;p106"/>
          <p:cNvPicPr preferRelativeResize="0"/>
          <p:nvPr/>
        </p:nvPicPr>
        <p:blipFill rotWithShape="1">
          <a:blip r:embed="rId4">
            <a:alphaModFix/>
          </a:blip>
          <a:srcRect b="0" l="0" r="0" t="0"/>
          <a:stretch/>
        </p:blipFill>
        <p:spPr>
          <a:xfrm>
            <a:off x="4800665" y="2922900"/>
            <a:ext cx="3042469" cy="1779675"/>
          </a:xfrm>
          <a:prstGeom prst="rect">
            <a:avLst/>
          </a:prstGeom>
          <a:noFill/>
          <a:ln>
            <a:noFill/>
          </a:ln>
        </p:spPr>
      </p:pic>
      <p:pic>
        <p:nvPicPr>
          <p:cNvPr id="764" name="Google Shape;764;p106"/>
          <p:cNvPicPr preferRelativeResize="0"/>
          <p:nvPr/>
        </p:nvPicPr>
        <p:blipFill rotWithShape="1">
          <a:blip r:embed="rId5">
            <a:alphaModFix/>
          </a:blip>
          <a:srcRect b="0" l="0" r="0" t="0"/>
          <a:stretch/>
        </p:blipFill>
        <p:spPr>
          <a:xfrm rot="772054">
            <a:off x="6485895" y="3958869"/>
            <a:ext cx="1199330" cy="10214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7"/>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770" name="Google Shape;770;p107"/>
          <p:cNvPicPr preferRelativeResize="0"/>
          <p:nvPr/>
        </p:nvPicPr>
        <p:blipFill rotWithShape="1">
          <a:blip r:embed="rId3">
            <a:alphaModFix/>
          </a:blip>
          <a:srcRect b="17362" l="0" r="9428" t="0"/>
          <a:stretch/>
        </p:blipFill>
        <p:spPr>
          <a:xfrm>
            <a:off x="1091613" y="896750"/>
            <a:ext cx="6960774" cy="335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8"/>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776" name="Google Shape;776;p108"/>
          <p:cNvPicPr preferRelativeResize="0"/>
          <p:nvPr/>
        </p:nvPicPr>
        <p:blipFill rotWithShape="1">
          <a:blip r:embed="rId3">
            <a:alphaModFix/>
          </a:blip>
          <a:srcRect b="14565" l="814" r="7643" t="-4534"/>
          <a:stretch/>
        </p:blipFill>
        <p:spPr>
          <a:xfrm>
            <a:off x="416375" y="1265475"/>
            <a:ext cx="8311250" cy="248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9"/>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782" name="Google Shape;782;p109"/>
          <p:cNvPicPr preferRelativeResize="0"/>
          <p:nvPr/>
        </p:nvPicPr>
        <p:blipFill rotWithShape="1">
          <a:blip r:embed="rId3">
            <a:alphaModFix/>
          </a:blip>
          <a:srcRect b="0" l="2877" r="2451" t="0"/>
          <a:stretch/>
        </p:blipFill>
        <p:spPr>
          <a:xfrm>
            <a:off x="416375" y="1725800"/>
            <a:ext cx="8311251" cy="16918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0"/>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788" name="Google Shape;788;p110"/>
          <p:cNvPicPr preferRelativeResize="0"/>
          <p:nvPr/>
        </p:nvPicPr>
        <p:blipFill rotWithShape="1">
          <a:blip r:embed="rId3">
            <a:alphaModFix/>
          </a:blip>
          <a:srcRect b="11023" l="1522" r="3887" t="6399"/>
          <a:stretch/>
        </p:blipFill>
        <p:spPr>
          <a:xfrm>
            <a:off x="510963" y="2061487"/>
            <a:ext cx="8122076" cy="1020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1"/>
          <p:cNvSpPr txBox="1"/>
          <p:nvPr>
            <p:ph type="title"/>
          </p:nvPr>
        </p:nvSpPr>
        <p:spPr>
          <a:xfrm>
            <a:off x="2073488" y="1911263"/>
            <a:ext cx="4997100" cy="13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GB" sz="4800"/>
              <a:t>Moving Forward</a:t>
            </a:r>
            <a:endParaRPr/>
          </a:p>
        </p:txBody>
      </p:sp>
      <p:sp>
        <p:nvSpPr>
          <p:cNvPr id="794" name="Google Shape;794;p111"/>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pic>
        <p:nvPicPr>
          <p:cNvPr id="795" name="Google Shape;795;p111"/>
          <p:cNvPicPr preferRelativeResize="0"/>
          <p:nvPr/>
        </p:nvPicPr>
        <p:blipFill rotWithShape="1">
          <a:blip r:embed="rId3">
            <a:alphaModFix/>
          </a:blip>
          <a:srcRect b="0" l="0" r="0" t="0"/>
          <a:stretch/>
        </p:blipFill>
        <p:spPr>
          <a:xfrm>
            <a:off x="5505440" y="2904422"/>
            <a:ext cx="1156624" cy="833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12"/>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801" name="Google Shape;801;p112"/>
          <p:cNvPicPr preferRelativeResize="0"/>
          <p:nvPr/>
        </p:nvPicPr>
        <p:blipFill>
          <a:blip r:embed="rId3">
            <a:alphaModFix/>
          </a:blip>
          <a:stretch>
            <a:fillRect/>
          </a:stretch>
        </p:blipFill>
        <p:spPr>
          <a:xfrm>
            <a:off x="1814500" y="1350169"/>
            <a:ext cx="5514975" cy="24431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7"/>
          <p:cNvPicPr preferRelativeResize="0"/>
          <p:nvPr/>
        </p:nvPicPr>
        <p:blipFill>
          <a:blip r:embed="rId3">
            <a:alphaModFix/>
          </a:blip>
          <a:stretch>
            <a:fillRect/>
          </a:stretch>
        </p:blipFill>
        <p:spPr>
          <a:xfrm>
            <a:off x="1714500" y="1610906"/>
            <a:ext cx="5715000" cy="1921669"/>
          </a:xfrm>
          <a:prstGeom prst="rect">
            <a:avLst/>
          </a:prstGeom>
          <a:noFill/>
          <a:ln>
            <a:noFill/>
          </a:ln>
        </p:spPr>
      </p:pic>
      <p:sp>
        <p:nvSpPr>
          <p:cNvPr id="532" name="Google Shape;532;p77"/>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Version Control</a:t>
            </a:r>
            <a:endParaRPr/>
          </a:p>
        </p:txBody>
      </p:sp>
      <p:pic>
        <p:nvPicPr>
          <p:cNvPr id="533" name="Google Shape;533;p77"/>
          <p:cNvPicPr preferRelativeResize="0"/>
          <p:nvPr/>
        </p:nvPicPr>
        <p:blipFill rotWithShape="1">
          <a:blip r:embed="rId4">
            <a:alphaModFix/>
          </a:blip>
          <a:srcRect b="0" l="0" r="0" t="0"/>
          <a:stretch/>
        </p:blipFill>
        <p:spPr>
          <a:xfrm>
            <a:off x="1160697" y="1855559"/>
            <a:ext cx="1107600" cy="7986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3"/>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807" name="Google Shape;807;p113"/>
          <p:cNvPicPr preferRelativeResize="0"/>
          <p:nvPr/>
        </p:nvPicPr>
        <p:blipFill rotWithShape="1">
          <a:blip r:embed="rId3">
            <a:alphaModFix/>
          </a:blip>
          <a:srcRect b="2104" l="0" r="6288" t="0"/>
          <a:stretch/>
        </p:blipFill>
        <p:spPr>
          <a:xfrm>
            <a:off x="392125" y="627688"/>
            <a:ext cx="7900150" cy="3888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114"/>
          <p:cNvPicPr preferRelativeResize="0"/>
          <p:nvPr/>
        </p:nvPicPr>
        <p:blipFill rotWithShape="1">
          <a:blip r:embed="rId3">
            <a:alphaModFix amt="85000"/>
          </a:blip>
          <a:srcRect b="22093" l="0" r="50539" t="1407"/>
          <a:stretch/>
        </p:blipFill>
        <p:spPr>
          <a:xfrm>
            <a:off x="795300" y="744200"/>
            <a:ext cx="4281775" cy="3101175"/>
          </a:xfrm>
          <a:prstGeom prst="rect">
            <a:avLst/>
          </a:prstGeom>
          <a:noFill/>
          <a:ln>
            <a:noFill/>
          </a:ln>
        </p:spPr>
      </p:pic>
      <p:sp>
        <p:nvSpPr>
          <p:cNvPr id="813" name="Google Shape;813;p114"/>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814" name="Google Shape;814;p114"/>
          <p:cNvPicPr preferRelativeResize="0"/>
          <p:nvPr/>
        </p:nvPicPr>
        <p:blipFill rotWithShape="1">
          <a:blip r:embed="rId3">
            <a:alphaModFix/>
          </a:blip>
          <a:srcRect b="2012" l="23388" r="502" t="7759"/>
          <a:stretch/>
        </p:blipFill>
        <p:spPr>
          <a:xfrm>
            <a:off x="2061313" y="910200"/>
            <a:ext cx="6588575" cy="3657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5"/>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400">
                <a:latin typeface="Times New Roman"/>
                <a:ea typeface="Times New Roman"/>
                <a:cs typeface="Times New Roman"/>
                <a:sym typeface="Times New Roman"/>
              </a:rPr>
              <a:t>Jupyter Notebook</a:t>
            </a:r>
            <a:endParaRPr sz="2400">
              <a:latin typeface="Times New Roman"/>
              <a:ea typeface="Times New Roman"/>
              <a:cs typeface="Times New Roman"/>
              <a:sym typeface="Times New Roman"/>
            </a:endParaRPr>
          </a:p>
        </p:txBody>
      </p:sp>
      <p:pic>
        <p:nvPicPr>
          <p:cNvPr id="820" name="Google Shape;820;p115"/>
          <p:cNvPicPr preferRelativeResize="0"/>
          <p:nvPr/>
        </p:nvPicPr>
        <p:blipFill rotWithShape="1">
          <a:blip r:embed="rId3">
            <a:alphaModFix/>
          </a:blip>
          <a:srcRect b="24659" l="0" r="13141" t="0"/>
          <a:stretch/>
        </p:blipFill>
        <p:spPr>
          <a:xfrm>
            <a:off x="1927687" y="1796338"/>
            <a:ext cx="5288625" cy="15508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txBox="1"/>
          <p:nvPr>
            <p:ph type="title"/>
          </p:nvPr>
        </p:nvSpPr>
        <p:spPr>
          <a:xfrm>
            <a:off x="2073488" y="1911263"/>
            <a:ext cx="4997100" cy="13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GB" sz="4800"/>
              <a:t>Github</a:t>
            </a:r>
            <a:endParaRPr/>
          </a:p>
        </p:txBody>
      </p:sp>
      <p:sp>
        <p:nvSpPr>
          <p:cNvPr id="539" name="Google Shape;539;p78"/>
          <p:cNvSpPr txBox="1"/>
          <p:nvPr>
            <p:ph idx="1" type="subTitle"/>
          </p:nvPr>
        </p:nvSpPr>
        <p:spPr>
          <a:xfrm>
            <a:off x="233325" y="4644000"/>
            <a:ext cx="8677500" cy="24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545" name="Google Shape;545;p79"/>
          <p:cNvPicPr preferRelativeResize="0"/>
          <p:nvPr/>
        </p:nvPicPr>
        <p:blipFill rotWithShape="1">
          <a:blip r:embed="rId3">
            <a:alphaModFix/>
          </a:blip>
          <a:srcRect b="0" l="15179" r="15255" t="6803"/>
          <a:stretch/>
        </p:blipFill>
        <p:spPr>
          <a:xfrm>
            <a:off x="1470966" y="954656"/>
            <a:ext cx="6202071" cy="3737044"/>
          </a:xfrm>
          <a:prstGeom prst="rect">
            <a:avLst/>
          </a:prstGeom>
          <a:noFill/>
          <a:ln>
            <a:noFill/>
          </a:ln>
        </p:spPr>
      </p:pic>
      <p:grpSp>
        <p:nvGrpSpPr>
          <p:cNvPr id="546" name="Google Shape;546;p79"/>
          <p:cNvGrpSpPr/>
          <p:nvPr/>
        </p:nvGrpSpPr>
        <p:grpSpPr>
          <a:xfrm>
            <a:off x="1470956" y="673594"/>
            <a:ext cx="6198786" cy="281063"/>
            <a:chOff x="1961275" y="898125"/>
            <a:chExt cx="8265048" cy="374751"/>
          </a:xfrm>
        </p:grpSpPr>
        <p:pic>
          <p:nvPicPr>
            <p:cNvPr id="547" name="Google Shape;547;p79"/>
            <p:cNvPicPr preferRelativeResize="0"/>
            <p:nvPr/>
          </p:nvPicPr>
          <p:blipFill rotWithShape="1">
            <a:blip r:embed="rId3">
              <a:alphaModFix/>
            </a:blip>
            <a:srcRect b="92990" l="0" r="43801" t="0"/>
            <a:stretch/>
          </p:blipFill>
          <p:spPr>
            <a:xfrm>
              <a:off x="1961275" y="898125"/>
              <a:ext cx="6680498" cy="374751"/>
            </a:xfrm>
            <a:prstGeom prst="rect">
              <a:avLst/>
            </a:prstGeom>
            <a:noFill/>
            <a:ln>
              <a:noFill/>
            </a:ln>
          </p:spPr>
        </p:pic>
        <p:pic>
          <p:nvPicPr>
            <p:cNvPr id="548" name="Google Shape;548;p79"/>
            <p:cNvPicPr preferRelativeResize="0"/>
            <p:nvPr/>
          </p:nvPicPr>
          <p:blipFill rotWithShape="1">
            <a:blip r:embed="rId3">
              <a:alphaModFix/>
            </a:blip>
            <a:srcRect b="92990" l="85410" r="0" t="0"/>
            <a:stretch/>
          </p:blipFill>
          <p:spPr>
            <a:xfrm>
              <a:off x="8491999" y="898125"/>
              <a:ext cx="1734324" cy="37475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0"/>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grpSp>
        <p:nvGrpSpPr>
          <p:cNvPr id="554" name="Google Shape;554;p80"/>
          <p:cNvGrpSpPr/>
          <p:nvPr/>
        </p:nvGrpSpPr>
        <p:grpSpPr>
          <a:xfrm>
            <a:off x="1470956" y="673594"/>
            <a:ext cx="6198786" cy="281063"/>
            <a:chOff x="1961275" y="898125"/>
            <a:chExt cx="8265048" cy="374751"/>
          </a:xfrm>
        </p:grpSpPr>
        <p:pic>
          <p:nvPicPr>
            <p:cNvPr id="555" name="Google Shape;555;p80"/>
            <p:cNvPicPr preferRelativeResize="0"/>
            <p:nvPr/>
          </p:nvPicPr>
          <p:blipFill rotWithShape="1">
            <a:blip r:embed="rId3">
              <a:alphaModFix/>
            </a:blip>
            <a:srcRect b="92990" l="0" r="43801" t="0"/>
            <a:stretch/>
          </p:blipFill>
          <p:spPr>
            <a:xfrm>
              <a:off x="1961275" y="898125"/>
              <a:ext cx="6680498" cy="374751"/>
            </a:xfrm>
            <a:prstGeom prst="rect">
              <a:avLst/>
            </a:prstGeom>
            <a:noFill/>
            <a:ln>
              <a:noFill/>
            </a:ln>
          </p:spPr>
        </p:pic>
        <p:pic>
          <p:nvPicPr>
            <p:cNvPr id="556" name="Google Shape;556;p80"/>
            <p:cNvPicPr preferRelativeResize="0"/>
            <p:nvPr/>
          </p:nvPicPr>
          <p:blipFill rotWithShape="1">
            <a:blip r:embed="rId3">
              <a:alphaModFix/>
            </a:blip>
            <a:srcRect b="92990" l="85410" r="0" t="0"/>
            <a:stretch/>
          </p:blipFill>
          <p:spPr>
            <a:xfrm>
              <a:off x="8491999" y="898125"/>
              <a:ext cx="1734324" cy="374751"/>
            </a:xfrm>
            <a:prstGeom prst="rect">
              <a:avLst/>
            </a:prstGeom>
            <a:noFill/>
            <a:ln>
              <a:noFill/>
            </a:ln>
          </p:spPr>
        </p:pic>
      </p:grpSp>
      <p:grpSp>
        <p:nvGrpSpPr>
          <p:cNvPr id="557" name="Google Shape;557;p80"/>
          <p:cNvGrpSpPr/>
          <p:nvPr/>
        </p:nvGrpSpPr>
        <p:grpSpPr>
          <a:xfrm>
            <a:off x="1470956" y="954656"/>
            <a:ext cx="6191981" cy="526031"/>
            <a:chOff x="1961275" y="1272875"/>
            <a:chExt cx="8255974" cy="701374"/>
          </a:xfrm>
        </p:grpSpPr>
        <p:pic>
          <p:nvPicPr>
            <p:cNvPr id="558" name="Google Shape;558;p80"/>
            <p:cNvPicPr preferRelativeResize="0"/>
            <p:nvPr/>
          </p:nvPicPr>
          <p:blipFill rotWithShape="1">
            <a:blip r:embed="rId4">
              <a:alphaModFix/>
            </a:blip>
            <a:srcRect b="78035" l="0" r="30545" t="7765"/>
            <a:stretch/>
          </p:blipFill>
          <p:spPr>
            <a:xfrm>
              <a:off x="1961275" y="1272875"/>
              <a:ext cx="8255974" cy="701374"/>
            </a:xfrm>
            <a:prstGeom prst="rect">
              <a:avLst/>
            </a:prstGeom>
            <a:noFill/>
            <a:ln>
              <a:noFill/>
            </a:ln>
          </p:spPr>
        </p:pic>
        <p:pic>
          <p:nvPicPr>
            <p:cNvPr id="559" name="Google Shape;559;p80"/>
            <p:cNvPicPr preferRelativeResize="0"/>
            <p:nvPr/>
          </p:nvPicPr>
          <p:blipFill rotWithShape="1">
            <a:blip r:embed="rId4">
              <a:alphaModFix/>
            </a:blip>
            <a:srcRect b="84647" l="79274" r="0" t="7765"/>
            <a:stretch/>
          </p:blipFill>
          <p:spPr>
            <a:xfrm>
              <a:off x="7753600" y="1272875"/>
              <a:ext cx="2463649" cy="374750"/>
            </a:xfrm>
            <a:prstGeom prst="rect">
              <a:avLst/>
            </a:prstGeom>
            <a:noFill/>
            <a:ln>
              <a:noFill/>
            </a:ln>
          </p:spPr>
        </p:pic>
      </p:grpSp>
      <p:pic>
        <p:nvPicPr>
          <p:cNvPr id="560" name="Google Shape;560;p80"/>
          <p:cNvPicPr preferRelativeResize="0"/>
          <p:nvPr/>
        </p:nvPicPr>
        <p:blipFill rotWithShape="1">
          <a:blip r:embed="rId4">
            <a:alphaModFix/>
          </a:blip>
          <a:srcRect b="0" l="15828" r="14717" t="21966"/>
          <a:stretch/>
        </p:blipFill>
        <p:spPr>
          <a:xfrm>
            <a:off x="1476019" y="1480688"/>
            <a:ext cx="6191964" cy="28909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1"/>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pic>
        <p:nvPicPr>
          <p:cNvPr id="566" name="Google Shape;566;p81"/>
          <p:cNvPicPr preferRelativeResize="0"/>
          <p:nvPr/>
        </p:nvPicPr>
        <p:blipFill rotWithShape="1">
          <a:blip r:embed="rId3">
            <a:alphaModFix/>
          </a:blip>
          <a:srcRect b="5081" l="15276" r="15629" t="26340"/>
          <a:stretch/>
        </p:blipFill>
        <p:spPr>
          <a:xfrm>
            <a:off x="1470956" y="1480688"/>
            <a:ext cx="6191983" cy="2163101"/>
          </a:xfrm>
          <a:prstGeom prst="rect">
            <a:avLst/>
          </a:prstGeom>
          <a:noFill/>
          <a:ln>
            <a:noFill/>
          </a:ln>
        </p:spPr>
      </p:pic>
      <p:grpSp>
        <p:nvGrpSpPr>
          <p:cNvPr id="567" name="Google Shape;567;p81"/>
          <p:cNvGrpSpPr/>
          <p:nvPr/>
        </p:nvGrpSpPr>
        <p:grpSpPr>
          <a:xfrm>
            <a:off x="1470956" y="673594"/>
            <a:ext cx="6198786" cy="281063"/>
            <a:chOff x="1961275" y="898125"/>
            <a:chExt cx="8265048" cy="374751"/>
          </a:xfrm>
        </p:grpSpPr>
        <p:pic>
          <p:nvPicPr>
            <p:cNvPr id="568" name="Google Shape;568;p81"/>
            <p:cNvPicPr preferRelativeResize="0"/>
            <p:nvPr/>
          </p:nvPicPr>
          <p:blipFill rotWithShape="1">
            <a:blip r:embed="rId4">
              <a:alphaModFix/>
            </a:blip>
            <a:srcRect b="92990" l="0" r="43801" t="0"/>
            <a:stretch/>
          </p:blipFill>
          <p:spPr>
            <a:xfrm>
              <a:off x="1961275" y="898125"/>
              <a:ext cx="6680498" cy="374751"/>
            </a:xfrm>
            <a:prstGeom prst="rect">
              <a:avLst/>
            </a:prstGeom>
            <a:noFill/>
            <a:ln>
              <a:noFill/>
            </a:ln>
          </p:spPr>
        </p:pic>
        <p:pic>
          <p:nvPicPr>
            <p:cNvPr id="569" name="Google Shape;569;p81"/>
            <p:cNvPicPr preferRelativeResize="0"/>
            <p:nvPr/>
          </p:nvPicPr>
          <p:blipFill rotWithShape="1">
            <a:blip r:embed="rId4">
              <a:alphaModFix/>
            </a:blip>
            <a:srcRect b="92990" l="85410" r="0" t="0"/>
            <a:stretch/>
          </p:blipFill>
          <p:spPr>
            <a:xfrm>
              <a:off x="8491999" y="898125"/>
              <a:ext cx="1734324" cy="374751"/>
            </a:xfrm>
            <a:prstGeom prst="rect">
              <a:avLst/>
            </a:prstGeom>
            <a:noFill/>
            <a:ln>
              <a:noFill/>
            </a:ln>
          </p:spPr>
        </p:pic>
      </p:grpSp>
      <p:grpSp>
        <p:nvGrpSpPr>
          <p:cNvPr id="570" name="Google Shape;570;p81"/>
          <p:cNvGrpSpPr/>
          <p:nvPr/>
        </p:nvGrpSpPr>
        <p:grpSpPr>
          <a:xfrm>
            <a:off x="1470956" y="954656"/>
            <a:ext cx="6191981" cy="526031"/>
            <a:chOff x="1961275" y="1272875"/>
            <a:chExt cx="8255974" cy="701374"/>
          </a:xfrm>
        </p:grpSpPr>
        <p:pic>
          <p:nvPicPr>
            <p:cNvPr id="571" name="Google Shape;571;p81"/>
            <p:cNvPicPr preferRelativeResize="0"/>
            <p:nvPr/>
          </p:nvPicPr>
          <p:blipFill rotWithShape="1">
            <a:blip r:embed="rId5">
              <a:alphaModFix/>
            </a:blip>
            <a:srcRect b="78035" l="0" r="30545" t="7765"/>
            <a:stretch/>
          </p:blipFill>
          <p:spPr>
            <a:xfrm>
              <a:off x="1961275" y="1272875"/>
              <a:ext cx="8255974" cy="701374"/>
            </a:xfrm>
            <a:prstGeom prst="rect">
              <a:avLst/>
            </a:prstGeom>
            <a:noFill/>
            <a:ln>
              <a:noFill/>
            </a:ln>
          </p:spPr>
        </p:pic>
        <p:pic>
          <p:nvPicPr>
            <p:cNvPr id="572" name="Google Shape;572;p81"/>
            <p:cNvPicPr preferRelativeResize="0"/>
            <p:nvPr/>
          </p:nvPicPr>
          <p:blipFill rotWithShape="1">
            <a:blip r:embed="rId5">
              <a:alphaModFix/>
            </a:blip>
            <a:srcRect b="84647" l="79274" r="0" t="7765"/>
            <a:stretch/>
          </p:blipFill>
          <p:spPr>
            <a:xfrm>
              <a:off x="7753600" y="1272875"/>
              <a:ext cx="2463649" cy="3747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82"/>
          <p:cNvPicPr preferRelativeResize="0"/>
          <p:nvPr/>
        </p:nvPicPr>
        <p:blipFill rotWithShape="1">
          <a:blip r:embed="rId3">
            <a:alphaModFix/>
          </a:blip>
          <a:srcRect b="0" l="0" r="0" t="0"/>
          <a:stretch/>
        </p:blipFill>
        <p:spPr>
          <a:xfrm rot="5400000">
            <a:off x="3492132" y="1282437"/>
            <a:ext cx="2525002" cy="2524026"/>
          </a:xfrm>
          <a:prstGeom prst="rect">
            <a:avLst/>
          </a:prstGeom>
          <a:noFill/>
          <a:ln>
            <a:noFill/>
          </a:ln>
        </p:spPr>
      </p:pic>
      <p:pic>
        <p:nvPicPr>
          <p:cNvPr id="578" name="Google Shape;578;p82"/>
          <p:cNvPicPr preferRelativeResize="0"/>
          <p:nvPr/>
        </p:nvPicPr>
        <p:blipFill rotWithShape="1">
          <a:blip r:embed="rId3">
            <a:alphaModFix/>
          </a:blip>
          <a:srcRect b="0" l="0" r="0" t="0"/>
          <a:stretch/>
        </p:blipFill>
        <p:spPr>
          <a:xfrm>
            <a:off x="659475" y="1309737"/>
            <a:ext cx="2525002" cy="2524026"/>
          </a:xfrm>
          <a:prstGeom prst="rect">
            <a:avLst/>
          </a:prstGeom>
          <a:noFill/>
          <a:ln>
            <a:noFill/>
          </a:ln>
        </p:spPr>
      </p:pic>
      <p:pic>
        <p:nvPicPr>
          <p:cNvPr id="579" name="Google Shape;579;p82"/>
          <p:cNvPicPr preferRelativeResize="0"/>
          <p:nvPr/>
        </p:nvPicPr>
        <p:blipFill rotWithShape="1">
          <a:blip r:embed="rId3">
            <a:alphaModFix/>
          </a:blip>
          <a:srcRect b="0" l="0" r="0" t="0"/>
          <a:stretch/>
        </p:blipFill>
        <p:spPr>
          <a:xfrm rot="-5400000">
            <a:off x="6324300" y="1282437"/>
            <a:ext cx="2525002" cy="2524026"/>
          </a:xfrm>
          <a:prstGeom prst="rect">
            <a:avLst/>
          </a:prstGeom>
          <a:noFill/>
          <a:ln>
            <a:noFill/>
          </a:ln>
        </p:spPr>
      </p:pic>
      <p:sp>
        <p:nvSpPr>
          <p:cNvPr id="580" name="Google Shape;580;p82"/>
          <p:cNvSpPr txBox="1"/>
          <p:nvPr>
            <p:ph type="title"/>
          </p:nvPr>
        </p:nvSpPr>
        <p:spPr>
          <a:xfrm>
            <a:off x="795300" y="244800"/>
            <a:ext cx="8060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Github</a:t>
            </a:r>
            <a:endParaRPr/>
          </a:p>
        </p:txBody>
      </p:sp>
      <p:cxnSp>
        <p:nvCxnSpPr>
          <p:cNvPr id="581" name="Google Shape;581;p82"/>
          <p:cNvCxnSpPr>
            <a:stCxn id="582" idx="1"/>
          </p:cNvCxnSpPr>
          <p:nvPr/>
        </p:nvCxnSpPr>
        <p:spPr>
          <a:xfrm>
            <a:off x="1108924" y="2544449"/>
            <a:ext cx="1128300" cy="0"/>
          </a:xfrm>
          <a:prstGeom prst="straightConnector1">
            <a:avLst/>
          </a:prstGeom>
          <a:noFill/>
          <a:ln cap="flat" cmpd="sng" w="114300">
            <a:solidFill>
              <a:schemeClr val="accent1"/>
            </a:solidFill>
            <a:prstDash val="solid"/>
            <a:round/>
            <a:headEnd len="med" w="med" type="none"/>
            <a:tailEnd len="med" w="med" type="triangle"/>
          </a:ln>
        </p:spPr>
      </p:cxnSp>
      <p:cxnSp>
        <p:nvCxnSpPr>
          <p:cNvPr id="583" name="Google Shape;583;p82"/>
          <p:cNvCxnSpPr/>
          <p:nvPr/>
        </p:nvCxnSpPr>
        <p:spPr>
          <a:xfrm>
            <a:off x="4261199" y="2544449"/>
            <a:ext cx="1128300" cy="0"/>
          </a:xfrm>
          <a:prstGeom prst="straightConnector1">
            <a:avLst/>
          </a:prstGeom>
          <a:noFill/>
          <a:ln cap="flat" cmpd="sng" w="114300">
            <a:solidFill>
              <a:schemeClr val="accent2"/>
            </a:solidFill>
            <a:prstDash val="solid"/>
            <a:round/>
            <a:headEnd len="med" w="med" type="none"/>
            <a:tailEnd len="med" w="med" type="triangle"/>
          </a:ln>
        </p:spPr>
      </p:cxnSp>
      <p:cxnSp>
        <p:nvCxnSpPr>
          <p:cNvPr id="584" name="Google Shape;584;p82"/>
          <p:cNvCxnSpPr/>
          <p:nvPr/>
        </p:nvCxnSpPr>
        <p:spPr>
          <a:xfrm>
            <a:off x="7272049" y="2150187"/>
            <a:ext cx="1128300" cy="0"/>
          </a:xfrm>
          <a:prstGeom prst="straightConnector1">
            <a:avLst/>
          </a:prstGeom>
          <a:noFill/>
          <a:ln cap="flat" cmpd="sng" w="114300">
            <a:solidFill>
              <a:schemeClr val="accent3"/>
            </a:solidFill>
            <a:prstDash val="solid"/>
            <a:round/>
            <a:headEnd len="med" w="med" type="none"/>
            <a:tailEnd len="med" w="med" type="triangle"/>
          </a:ln>
        </p:spPr>
      </p:cxnSp>
      <p:cxnSp>
        <p:nvCxnSpPr>
          <p:cNvPr id="585" name="Google Shape;585;p82"/>
          <p:cNvCxnSpPr/>
          <p:nvPr/>
        </p:nvCxnSpPr>
        <p:spPr>
          <a:xfrm>
            <a:off x="7272049" y="2938712"/>
            <a:ext cx="1128300" cy="0"/>
          </a:xfrm>
          <a:prstGeom prst="straightConnector1">
            <a:avLst/>
          </a:prstGeom>
          <a:noFill/>
          <a:ln cap="flat" cmpd="sng" w="114300">
            <a:solidFill>
              <a:schemeClr val="accent3"/>
            </a:solidFill>
            <a:prstDash val="solid"/>
            <a:round/>
            <a:headEnd len="med" w="med" type="none"/>
            <a:tailEnd len="med" w="med" type="triangle"/>
          </a:ln>
        </p:spPr>
      </p:cxnSp>
      <p:cxnSp>
        <p:nvCxnSpPr>
          <p:cNvPr id="586" name="Google Shape;586;p82"/>
          <p:cNvCxnSpPr/>
          <p:nvPr/>
        </p:nvCxnSpPr>
        <p:spPr>
          <a:xfrm>
            <a:off x="7296150" y="2097200"/>
            <a:ext cx="0" cy="898200"/>
          </a:xfrm>
          <a:prstGeom prst="straightConnector1">
            <a:avLst/>
          </a:prstGeom>
          <a:noFill/>
          <a:ln cap="flat" cmpd="sng" w="114300">
            <a:solidFill>
              <a:schemeClr val="accent3"/>
            </a:solidFill>
            <a:prstDash val="solid"/>
            <a:round/>
            <a:headEnd len="med" w="med" type="none"/>
            <a:tailEnd len="med" w="med" type="none"/>
          </a:ln>
        </p:spPr>
      </p:cxnSp>
      <p:cxnSp>
        <p:nvCxnSpPr>
          <p:cNvPr id="587" name="Google Shape;587;p82"/>
          <p:cNvCxnSpPr/>
          <p:nvPr/>
        </p:nvCxnSpPr>
        <p:spPr>
          <a:xfrm rot="10800000">
            <a:off x="6832250" y="2544450"/>
            <a:ext cx="439800" cy="0"/>
          </a:xfrm>
          <a:prstGeom prst="straightConnector1">
            <a:avLst/>
          </a:prstGeom>
          <a:noFill/>
          <a:ln cap="flat" cmpd="sng" w="114300">
            <a:solidFill>
              <a:schemeClr val="accent3"/>
            </a:solidFill>
            <a:prstDash val="solid"/>
            <a:round/>
            <a:headEnd len="med" w="med" type="none"/>
            <a:tailEnd len="med" w="med" type="none"/>
          </a:ln>
        </p:spPr>
      </p:cxnSp>
      <p:cxnSp>
        <p:nvCxnSpPr>
          <p:cNvPr id="588" name="Google Shape;588;p82"/>
          <p:cNvCxnSpPr/>
          <p:nvPr/>
        </p:nvCxnSpPr>
        <p:spPr>
          <a:xfrm>
            <a:off x="4264200" y="1983200"/>
            <a:ext cx="0" cy="1126200"/>
          </a:xfrm>
          <a:prstGeom prst="straightConnector1">
            <a:avLst/>
          </a:prstGeom>
          <a:noFill/>
          <a:ln cap="flat" cmpd="sng" w="114300">
            <a:solidFill>
              <a:schemeClr val="accent2"/>
            </a:solidFill>
            <a:prstDash val="solid"/>
            <a:round/>
            <a:headEnd len="med" w="med" type="none"/>
            <a:tailEnd len="med" w="med" type="none"/>
          </a:ln>
        </p:spPr>
      </p:cxnSp>
      <p:cxnSp>
        <p:nvCxnSpPr>
          <p:cNvPr id="589" name="Google Shape;589;p82"/>
          <p:cNvCxnSpPr/>
          <p:nvPr/>
        </p:nvCxnSpPr>
        <p:spPr>
          <a:xfrm>
            <a:off x="2267250" y="1983200"/>
            <a:ext cx="0" cy="1126200"/>
          </a:xfrm>
          <a:prstGeom prst="straightConnector1">
            <a:avLst/>
          </a:prstGeom>
          <a:noFill/>
          <a:ln cap="flat" cmpd="sng" w="114300">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ultiverse">
  <a:themeElements>
    <a:clrScheme name="Simple Light">
      <a:dk1>
        <a:srgbClr val="242456"/>
      </a:dk1>
      <a:lt1>
        <a:srgbClr val="FFFFFF"/>
      </a:lt1>
      <a:dk2>
        <a:srgbClr val="7C7C9A"/>
      </a:dk2>
      <a:lt2>
        <a:srgbClr val="F4F4F4"/>
      </a:lt2>
      <a:accent1>
        <a:srgbClr val="4D61F4"/>
      </a:accent1>
      <a:accent2>
        <a:srgbClr val="59D8A1"/>
      </a:accent2>
      <a:accent3>
        <a:srgbClr val="64ABFF"/>
      </a:accent3>
      <a:accent4>
        <a:srgbClr val="FFE352"/>
      </a:accent4>
      <a:accent5>
        <a:srgbClr val="FF7C66"/>
      </a:accent5>
      <a:accent6>
        <a:srgbClr val="B8C0FB"/>
      </a:accent6>
      <a:hlink>
        <a:srgbClr val="2424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